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2"/>
  </p:notesMasterIdLst>
  <p:sldIdLst>
    <p:sldId id="257" r:id="rId3"/>
    <p:sldId id="282" r:id="rId4"/>
    <p:sldId id="283" r:id="rId5"/>
    <p:sldId id="284" r:id="rId6"/>
    <p:sldId id="285" r:id="rId7"/>
    <p:sldId id="286" r:id="rId8"/>
    <p:sldId id="287" r:id="rId9"/>
    <p:sldId id="288" r:id="rId10"/>
    <p:sldId id="258" r:id="rId11"/>
    <p:sldId id="272" r:id="rId12"/>
    <p:sldId id="292" r:id="rId13"/>
    <p:sldId id="293" r:id="rId14"/>
    <p:sldId id="289" r:id="rId15"/>
    <p:sldId id="290" r:id="rId16"/>
    <p:sldId id="294" r:id="rId17"/>
    <p:sldId id="291" r:id="rId18"/>
    <p:sldId id="259" r:id="rId19"/>
    <p:sldId id="260" r:id="rId20"/>
    <p:sldId id="266" r:id="rId21"/>
    <p:sldId id="276" r:id="rId22"/>
    <p:sldId id="267" r:id="rId23"/>
    <p:sldId id="274" r:id="rId24"/>
    <p:sldId id="295" r:id="rId25"/>
    <p:sldId id="275" r:id="rId26"/>
    <p:sldId id="277" r:id="rId27"/>
    <p:sldId id="296" r:id="rId28"/>
    <p:sldId id="262" r:id="rId29"/>
    <p:sldId id="269" r:id="rId30"/>
    <p:sldId id="281" r:id="rId31"/>
  </p:sldIdLst>
  <p:sldSz cx="12192000" cy="6858000"/>
  <p:notesSz cx="7104063" cy="10234613"/>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13"/>
    <a:srgbClr val="FEC763"/>
    <a:srgbClr val="EA9600"/>
    <a:srgbClr val="FFA90D"/>
    <a:srgbClr val="F2394E"/>
    <a:srgbClr val="FF374F"/>
    <a:srgbClr val="FF6D7D"/>
    <a:srgbClr val="F69E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9" autoAdjust="0"/>
    <p:restoredTop sz="94660"/>
  </p:normalViewPr>
  <p:slideViewPr>
    <p:cSldViewPr snapToGrid="0">
      <p:cViewPr varScale="1">
        <p:scale>
          <a:sx n="76" d="100"/>
          <a:sy n="76" d="100"/>
        </p:scale>
        <p:origin x="-192" y="-7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pPr/>
              <a:t>2022/10/1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pPr/>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21</a:t>
            </a:fld>
            <a:endParaRPr lang="zh-CN" altLang="en-US"/>
          </a:p>
        </p:txBody>
      </p:sp>
    </p:spTree>
    <p:extLst>
      <p:ext uri="{BB962C8B-B14F-4D97-AF65-F5344CB8AC3E}">
        <p14:creationId xmlns:p14="http://schemas.microsoft.com/office/powerpoint/2010/main" val="7927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22</a:t>
            </a:fld>
            <a:endParaRPr lang="zh-CN" altLang="en-US"/>
          </a:p>
        </p:txBody>
      </p:sp>
    </p:spTree>
    <p:extLst>
      <p:ext uri="{BB962C8B-B14F-4D97-AF65-F5344CB8AC3E}">
        <p14:creationId xmlns:p14="http://schemas.microsoft.com/office/powerpoint/2010/main" val="152241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24</a:t>
            </a:fld>
            <a:endParaRPr lang="zh-CN" altLang="en-US"/>
          </a:p>
        </p:txBody>
      </p:sp>
    </p:spTree>
    <p:extLst>
      <p:ext uri="{BB962C8B-B14F-4D97-AF65-F5344CB8AC3E}">
        <p14:creationId xmlns:p14="http://schemas.microsoft.com/office/powerpoint/2010/main" val="2146812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25</a:t>
            </a:fld>
            <a:endParaRPr lang="zh-CN" altLang="en-US"/>
          </a:p>
        </p:txBody>
      </p:sp>
    </p:spTree>
    <p:extLst>
      <p:ext uri="{BB962C8B-B14F-4D97-AF65-F5344CB8AC3E}">
        <p14:creationId xmlns:p14="http://schemas.microsoft.com/office/powerpoint/2010/main" val="60404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27</a:t>
            </a:fld>
            <a:endParaRPr lang="zh-CN" altLang="en-US"/>
          </a:p>
        </p:txBody>
      </p:sp>
    </p:spTree>
    <p:extLst>
      <p:ext uri="{BB962C8B-B14F-4D97-AF65-F5344CB8AC3E}">
        <p14:creationId xmlns:p14="http://schemas.microsoft.com/office/powerpoint/2010/main" val="2297682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28</a:t>
            </a:fld>
            <a:endParaRPr lang="zh-CN" altLang="en-US"/>
          </a:p>
        </p:txBody>
      </p:sp>
    </p:spTree>
    <p:extLst>
      <p:ext uri="{BB962C8B-B14F-4D97-AF65-F5344CB8AC3E}">
        <p14:creationId xmlns:p14="http://schemas.microsoft.com/office/powerpoint/2010/main" val="3638652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29</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8</a:t>
            </a:fld>
            <a:endParaRPr lang="zh-CN" altLang="en-US"/>
          </a:p>
        </p:txBody>
      </p:sp>
    </p:spTree>
    <p:extLst>
      <p:ext uri="{BB962C8B-B14F-4D97-AF65-F5344CB8AC3E}">
        <p14:creationId xmlns:p14="http://schemas.microsoft.com/office/powerpoint/2010/main" val="72030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9</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10</a:t>
            </a:fld>
            <a:endParaRPr lang="zh-CN" altLang="en-US"/>
          </a:p>
        </p:txBody>
      </p:sp>
    </p:spTree>
    <p:extLst>
      <p:ext uri="{BB962C8B-B14F-4D97-AF65-F5344CB8AC3E}">
        <p14:creationId xmlns:p14="http://schemas.microsoft.com/office/powerpoint/2010/main" val="129691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15</a:t>
            </a:fld>
            <a:endParaRPr lang="zh-CN" altLang="en-US"/>
          </a:p>
        </p:txBody>
      </p:sp>
    </p:spTree>
    <p:extLst>
      <p:ext uri="{BB962C8B-B14F-4D97-AF65-F5344CB8AC3E}">
        <p14:creationId xmlns:p14="http://schemas.microsoft.com/office/powerpoint/2010/main" val="5865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17</a:t>
            </a:fld>
            <a:endParaRPr lang="zh-CN" altLang="en-US"/>
          </a:p>
        </p:txBody>
      </p:sp>
    </p:spTree>
    <p:extLst>
      <p:ext uri="{BB962C8B-B14F-4D97-AF65-F5344CB8AC3E}">
        <p14:creationId xmlns:p14="http://schemas.microsoft.com/office/powerpoint/2010/main" val="61357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18</a:t>
            </a:fld>
            <a:endParaRPr lang="zh-CN" altLang="en-US"/>
          </a:p>
        </p:txBody>
      </p:sp>
    </p:spTree>
    <p:extLst>
      <p:ext uri="{BB962C8B-B14F-4D97-AF65-F5344CB8AC3E}">
        <p14:creationId xmlns:p14="http://schemas.microsoft.com/office/powerpoint/2010/main" val="2994849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19</a:t>
            </a:fld>
            <a:endParaRPr lang="zh-CN" altLang="en-US"/>
          </a:p>
        </p:txBody>
      </p:sp>
    </p:spTree>
    <p:extLst>
      <p:ext uri="{BB962C8B-B14F-4D97-AF65-F5344CB8AC3E}">
        <p14:creationId xmlns:p14="http://schemas.microsoft.com/office/powerpoint/2010/main" val="141113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pPr/>
              <a:t>20</a:t>
            </a:fld>
            <a:endParaRPr lang="zh-CN" altLang="en-US"/>
          </a:p>
        </p:txBody>
      </p:sp>
    </p:spTree>
    <p:extLst>
      <p:ext uri="{BB962C8B-B14F-4D97-AF65-F5344CB8AC3E}">
        <p14:creationId xmlns:p14="http://schemas.microsoft.com/office/powerpoint/2010/main" val="67046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39154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4255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85518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9733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28467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96436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020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27846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87089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4239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1732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
        <p:nvSpPr>
          <p:cNvPr id="5" name="矩形 4"/>
          <p:cNvSpPr/>
          <p:nvPr userDrawn="1"/>
        </p:nvSpPr>
        <p:spPr>
          <a:xfrm>
            <a:off x="-12700" y="8890"/>
            <a:ext cx="12215495" cy="6839585"/>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2022/10/1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12" descr="cdc42615100be655bf1a"/>
          <p:cNvPicPr>
            <a:picLocks noChangeAspect="1"/>
          </p:cNvPicPr>
          <p:nvPr userDrawn="1"/>
        </p:nvPicPr>
        <p:blipFill>
          <a:blip r:embed="rId12" cstate="print">
            <a:clrChange>
              <a:clrFrom>
                <a:srgbClr val="FFE1E3">
                  <a:alpha val="100000"/>
                </a:srgbClr>
              </a:clrFrom>
              <a:clrTo>
                <a:srgbClr val="FFE1E3">
                  <a:alpha val="100000"/>
                  <a:alpha val="0"/>
                </a:srgbClr>
              </a:clrTo>
            </a:clrChang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381635" y="365125"/>
            <a:ext cx="4742815" cy="474281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2022/10/1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pic>
        <p:nvPicPr>
          <p:cNvPr id="7" name="Content Placeholder 12" descr="cdc42615100be655bf1a"/>
          <p:cNvPicPr>
            <a:picLocks noChangeAspect="1"/>
          </p:cNvPicPr>
          <p:nvPr userDrawn="1"/>
        </p:nvPicPr>
        <p:blipFill>
          <a:blip r:embed="rId14" cstate="print">
            <a:clrChange>
              <a:clrFrom>
                <a:srgbClr val="FFE1E3">
                  <a:alpha val="100000"/>
                </a:srgbClr>
              </a:clrFrom>
              <a:clrTo>
                <a:srgbClr val="FFE1E3">
                  <a:alpha val="100000"/>
                  <a:alpha val="0"/>
                </a:srgbClr>
              </a:clrTo>
            </a:clrChange>
          </a:blip>
          <a:stretch>
            <a:fillRect/>
          </a:stretch>
        </p:blipFill>
        <p:spPr>
          <a:xfrm>
            <a:off x="-2006672" y="-203443"/>
            <a:ext cx="1600518" cy="16005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4DEE5C4E-B3C2-4C37-8FA3-175A5BF966A9}" type="datetimeFigureOut">
              <a:rPr lang="en-US" smtClean="0">
                <a:solidFill>
                  <a:prstClr val="black">
                    <a:tint val="75000"/>
                  </a:prstClr>
                </a:solidFill>
              </a:rPr>
              <a:pPr defTabSz="914126"/>
              <a:t>01/10/2022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4281944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tags" Target="../tags/tag2.xml"/><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notesSlide" Target="../notesSlides/notesSlide1.xml"/><Relationship Id="rId15" Type="http://schemas.openxmlformats.org/officeDocument/2006/relationships/image" Target="../media/image13.emf"/><Relationship Id="rId10" Type="http://schemas.openxmlformats.org/officeDocument/2006/relationships/image" Target="../media/image8.emf"/><Relationship Id="rId4" Type="http://schemas.openxmlformats.org/officeDocument/2006/relationships/slideLayout" Target="../slideLayouts/slideLayout7.xml"/><Relationship Id="rId9" Type="http://schemas.openxmlformats.org/officeDocument/2006/relationships/image" Target="../media/image7.emf"/><Relationship Id="rId1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48.png"/><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gif"/><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8.png"/><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emf"/><Relationship Id="rId5" Type="http://schemas.openxmlformats.org/officeDocument/2006/relationships/image" Target="../media/image48.png"/><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9.emf"/><Relationship Id="rId7"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2.emf"/><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gif"/><Relationship Id="rId18" Type="http://schemas.openxmlformats.org/officeDocument/2006/relationships/slide" Target="slide5.xml"/><Relationship Id="rId26" Type="http://schemas.openxmlformats.org/officeDocument/2006/relationships/slide" Target="slide8.xml"/><Relationship Id="rId3" Type="http://schemas.openxmlformats.org/officeDocument/2006/relationships/audio" Target="../media/audio2.wav"/><Relationship Id="rId21"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28.gif"/><Relationship Id="rId17" Type="http://schemas.openxmlformats.org/officeDocument/2006/relationships/image" Target="../media/image31.gif"/><Relationship Id="rId25"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0.gif"/><Relationship Id="rId20" Type="http://schemas.openxmlformats.org/officeDocument/2006/relationships/slide" Target="slide6.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7.gif"/><Relationship Id="rId24" Type="http://schemas.openxmlformats.org/officeDocument/2006/relationships/slide" Target="slide4.xml"/><Relationship Id="rId5" Type="http://schemas.openxmlformats.org/officeDocument/2006/relationships/image" Target="../media/image25.png"/><Relationship Id="rId15" Type="http://schemas.openxmlformats.org/officeDocument/2006/relationships/image" Target="../media/image23.gif"/><Relationship Id="rId23" Type="http://schemas.openxmlformats.org/officeDocument/2006/relationships/image" Target="../media/image34.png"/><Relationship Id="rId10" Type="http://schemas.openxmlformats.org/officeDocument/2006/relationships/image" Target="../media/image26.gif"/><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9.gif"/><Relationship Id="rId14" Type="http://schemas.openxmlformats.org/officeDocument/2006/relationships/image" Target="../media/image22.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5.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notesSlide" Target="../notesSlides/notesSlide2.xml"/><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stretch>
            <a:fillRect/>
          </a:stretch>
        </p:blipFill>
        <p:spPr>
          <a:xfrm>
            <a:off x="799914" y="1492997"/>
            <a:ext cx="2145665" cy="631190"/>
          </a:xfrm>
          <a:prstGeom prst="rect">
            <a:avLst/>
          </a:prstGeom>
        </p:spPr>
      </p:pic>
      <p:grpSp>
        <p:nvGrpSpPr>
          <p:cNvPr id="4" name="组合 3">
            <a:extLst>
              <a:ext uri="{FF2B5EF4-FFF2-40B4-BE49-F238E27FC236}">
                <a16:creationId xmlns="" xmlns:a16="http://schemas.microsoft.com/office/drawing/2014/main"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7" cstate="print"/>
            <a:stretch>
              <a:fillRect/>
            </a:stretch>
          </p:blipFill>
          <p:spPr>
            <a:xfrm>
              <a:off x="3034030" y="3728085"/>
              <a:ext cx="6123940" cy="6123940"/>
            </a:xfrm>
            <a:prstGeom prst="rect">
              <a:avLst/>
            </a:prstGeom>
          </p:spPr>
        </p:pic>
        <p:pic>
          <p:nvPicPr>
            <p:cNvPr id="11" name="图片 10">
              <a:extLst>
                <a:ext uri="{FF2B5EF4-FFF2-40B4-BE49-F238E27FC236}">
                  <a16:creationId xmlns="" xmlns:a16="http://schemas.microsoft.com/office/drawing/2014/main" id="{1ADA0B05-8FC5-4D05-B2CC-8E49BE49A1C7}"/>
                </a:ext>
              </a:extLst>
            </p:cNvPr>
            <p:cNvPicPr>
              <a:picLocks noChangeAspect="1"/>
            </p:cNvPicPr>
            <p:nvPr/>
          </p:nvPicPr>
          <p:blipFill>
            <a:blip r:embed="rId8" cstate="print"/>
            <a:stretch>
              <a:fillRect/>
            </a:stretch>
          </p:blipFill>
          <p:spPr>
            <a:xfrm flipV="1">
              <a:off x="3452686" y="4344520"/>
              <a:ext cx="5179051" cy="2095500"/>
            </a:xfrm>
            <a:prstGeom prst="rect">
              <a:avLst/>
            </a:prstGeom>
          </p:spPr>
        </p:pic>
      </p:grpSp>
      <p:pic>
        <p:nvPicPr>
          <p:cNvPr id="5" name="图片 4">
            <a:extLst>
              <a:ext uri="{FF2B5EF4-FFF2-40B4-BE49-F238E27FC236}">
                <a16:creationId xmlns="" xmlns:a16="http://schemas.microsoft.com/office/drawing/2014/main" id="{9066B16D-E538-4226-A562-E0E56CBDE1CF}"/>
              </a:ext>
            </a:extLst>
          </p:cNvPr>
          <p:cNvPicPr>
            <a:picLocks noChangeAspect="1"/>
          </p:cNvPicPr>
          <p:nvPr/>
        </p:nvPicPr>
        <p:blipFill>
          <a:blip r:embed="rId9" cstate="print"/>
          <a:stretch>
            <a:fillRect/>
          </a:stretch>
        </p:blipFill>
        <p:spPr>
          <a:xfrm rot="749549">
            <a:off x="2280052" y="4894991"/>
            <a:ext cx="1326747" cy="1677257"/>
          </a:xfrm>
          <a:prstGeom prst="rect">
            <a:avLst/>
          </a:prstGeom>
        </p:spPr>
      </p:pic>
      <p:pic>
        <p:nvPicPr>
          <p:cNvPr id="6" name="图片 5">
            <a:extLst>
              <a:ext uri="{FF2B5EF4-FFF2-40B4-BE49-F238E27FC236}">
                <a16:creationId xmlns="" xmlns:a16="http://schemas.microsoft.com/office/drawing/2014/main" id="{114059E7-31F2-4F25-B1B1-31CA3F1FE15F}"/>
              </a:ext>
            </a:extLst>
          </p:cNvPr>
          <p:cNvPicPr>
            <a:picLocks noChangeAspect="1"/>
          </p:cNvPicPr>
          <p:nvPr/>
        </p:nvPicPr>
        <p:blipFill>
          <a:blip r:embed="rId10" cstate="print"/>
          <a:stretch>
            <a:fillRect/>
          </a:stretch>
        </p:blipFill>
        <p:spPr>
          <a:xfrm>
            <a:off x="3048681" y="2882900"/>
            <a:ext cx="2767238" cy="2387600"/>
          </a:xfrm>
          <a:prstGeom prst="rect">
            <a:avLst/>
          </a:prstGeom>
        </p:spPr>
      </p:pic>
      <p:pic>
        <p:nvPicPr>
          <p:cNvPr id="8" name="图片 7">
            <a:extLst>
              <a:ext uri="{FF2B5EF4-FFF2-40B4-BE49-F238E27FC236}">
                <a16:creationId xmlns="" xmlns:a16="http://schemas.microsoft.com/office/drawing/2014/main" id="{B86FAB74-ABB5-4080-9861-F2788AD9511A}"/>
              </a:ext>
            </a:extLst>
          </p:cNvPr>
          <p:cNvPicPr>
            <a:picLocks noChangeAspect="1"/>
          </p:cNvPicPr>
          <p:nvPr/>
        </p:nvPicPr>
        <p:blipFill>
          <a:blip r:embed="rId11" cstate="print"/>
          <a:stretch>
            <a:fillRect/>
          </a:stretch>
        </p:blipFill>
        <p:spPr>
          <a:xfrm rot="344586">
            <a:off x="7087005" y="2692400"/>
            <a:ext cx="1385735" cy="1663700"/>
          </a:xfrm>
          <a:prstGeom prst="rect">
            <a:avLst/>
          </a:prstGeom>
        </p:spPr>
      </p:pic>
      <p:pic>
        <p:nvPicPr>
          <p:cNvPr id="7" name="图片 6">
            <a:extLst>
              <a:ext uri="{FF2B5EF4-FFF2-40B4-BE49-F238E27FC236}">
                <a16:creationId xmlns="" xmlns:a16="http://schemas.microsoft.com/office/drawing/2014/main" id="{F6D9A5C2-3D35-47F3-BA94-E8056BF397C1}"/>
              </a:ext>
            </a:extLst>
          </p:cNvPr>
          <p:cNvPicPr>
            <a:picLocks noChangeAspect="1"/>
          </p:cNvPicPr>
          <p:nvPr/>
        </p:nvPicPr>
        <p:blipFill>
          <a:blip r:embed="rId12" cstate="print"/>
          <a:stretch>
            <a:fillRect/>
          </a:stretch>
        </p:blipFill>
        <p:spPr>
          <a:xfrm>
            <a:off x="5601187" y="2390938"/>
            <a:ext cx="1662881" cy="1781012"/>
          </a:xfrm>
          <a:prstGeom prst="rect">
            <a:avLst/>
          </a:prstGeom>
        </p:spPr>
      </p:pic>
      <p:pic>
        <p:nvPicPr>
          <p:cNvPr id="9" name="图片 8">
            <a:extLst>
              <a:ext uri="{FF2B5EF4-FFF2-40B4-BE49-F238E27FC236}">
                <a16:creationId xmlns="" xmlns:a16="http://schemas.microsoft.com/office/drawing/2014/main" id="{5B83879B-21D4-470E-8374-35AB657B19F8}"/>
              </a:ext>
            </a:extLst>
          </p:cNvPr>
          <p:cNvPicPr>
            <a:picLocks noChangeAspect="1"/>
          </p:cNvPicPr>
          <p:nvPr/>
        </p:nvPicPr>
        <p:blipFill>
          <a:blip r:embed="rId13" cstate="print"/>
          <a:stretch>
            <a:fillRect/>
          </a:stretch>
        </p:blipFill>
        <p:spPr>
          <a:xfrm>
            <a:off x="8484030" y="4419600"/>
            <a:ext cx="2005613" cy="2006600"/>
          </a:xfrm>
          <a:prstGeom prst="rect">
            <a:avLst/>
          </a:prstGeom>
        </p:spPr>
      </p:pic>
      <p:pic>
        <p:nvPicPr>
          <p:cNvPr id="10" name="图片 9">
            <a:extLst>
              <a:ext uri="{FF2B5EF4-FFF2-40B4-BE49-F238E27FC236}">
                <a16:creationId xmlns="" xmlns:a16="http://schemas.microsoft.com/office/drawing/2014/main" id="{4246F8FD-1452-4A0A-8F31-81C60278B98D}"/>
              </a:ext>
            </a:extLst>
          </p:cNvPr>
          <p:cNvPicPr>
            <a:picLocks noChangeAspect="1"/>
          </p:cNvPicPr>
          <p:nvPr/>
        </p:nvPicPr>
        <p:blipFill>
          <a:blip r:embed="rId14" cstate="print"/>
          <a:stretch>
            <a:fillRect/>
          </a:stretch>
        </p:blipFill>
        <p:spPr>
          <a:xfrm rot="19795380">
            <a:off x="7861607" y="3968750"/>
            <a:ext cx="1243988" cy="876300"/>
          </a:xfrm>
          <a:prstGeom prst="rect">
            <a:avLst/>
          </a:prstGeom>
        </p:spPr>
      </p:pic>
      <p:pic>
        <p:nvPicPr>
          <p:cNvPr id="12" name="图片 11">
            <a:extLst>
              <a:ext uri="{FF2B5EF4-FFF2-40B4-BE49-F238E27FC236}">
                <a16:creationId xmlns="" xmlns:a16="http://schemas.microsoft.com/office/drawing/2014/main" id="{39D00734-06E6-4F4D-A4B0-928D88E34DEF}"/>
              </a:ext>
            </a:extLst>
          </p:cNvPr>
          <p:cNvPicPr>
            <a:picLocks noChangeAspect="1"/>
          </p:cNvPicPr>
          <p:nvPr/>
        </p:nvPicPr>
        <p:blipFill>
          <a:blip r:embed="rId15" cstate="print"/>
          <a:stretch>
            <a:fillRect/>
          </a:stretch>
        </p:blipFill>
        <p:spPr>
          <a:xfrm>
            <a:off x="10290634" y="547221"/>
            <a:ext cx="1277451" cy="1160556"/>
          </a:xfrm>
          <a:prstGeom prst="rect">
            <a:avLst/>
          </a:prstGeom>
        </p:spPr>
      </p:pic>
      <p:pic>
        <p:nvPicPr>
          <p:cNvPr id="14" name="Ridan - Ulysse">
            <a:hlinkClick r:id="" action="ppaction://media"/>
            <a:extLst>
              <a:ext uri="{FF2B5EF4-FFF2-40B4-BE49-F238E27FC236}">
                <a16:creationId xmlns="" xmlns:a16="http://schemas.microsoft.com/office/drawing/2014/main" id="{F09897B9-9493-4E7B-BC81-1C872C3BD5A2}"/>
              </a:ext>
            </a:extLst>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609600" y="515470"/>
            <a:ext cx="609600" cy="609600"/>
          </a:xfrm>
          <a:prstGeom prst="rect">
            <a:avLst/>
          </a:prstGeom>
        </p:spPr>
      </p:pic>
      <p:sp>
        <p:nvSpPr>
          <p:cNvPr id="17" name="18">
            <a:extLst>
              <a:ext uri="{FF2B5EF4-FFF2-40B4-BE49-F238E27FC236}">
                <a16:creationId xmlns="" xmlns:a16="http://schemas.microsoft.com/office/drawing/2014/main" id="{BAFFFA25-0C04-4962-9F67-2BBBDEDA7C9B}"/>
              </a:ext>
            </a:extLst>
          </p:cNvPr>
          <p:cNvSpPr>
            <a:spLocks noChangeArrowheads="1"/>
          </p:cNvSpPr>
          <p:nvPr>
            <p:custDataLst>
              <p:tags r:id="rId3"/>
            </p:custDataLst>
          </p:nvPr>
        </p:nvSpPr>
        <p:spPr bwMode="auto">
          <a:xfrm>
            <a:off x="1350973" y="407605"/>
            <a:ext cx="9490053"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rPr>
              <a:t>KHOA HỌC LỚP </a:t>
            </a:r>
            <a:r>
              <a:rPr lang="en-US" altLang="zh-CN" sz="6000" b="1" dirty="0" smtClean="0">
                <a:solidFill>
                  <a:srgbClr val="D45233"/>
                </a:solidFill>
                <a:latin typeface="UTM American Sans" panose="02040603050506020204" pitchFamily="18" charset="0"/>
                <a:ea typeface="微软雅黑" panose="020B0503020204020204" pitchFamily="34" charset="-122"/>
                <a:cs typeface="宋体" pitchFamily="2" charset="-122"/>
              </a:rPr>
              <a:t>5</a:t>
            </a:r>
            <a:endParaRPr lang="vi-VN"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a:p>
            <a:pPr algn="ctr" fontAlgn="base">
              <a:spcBef>
                <a:spcPct val="0"/>
              </a:spcBef>
              <a:spcAft>
                <a:spcPct val="0"/>
              </a:spcAft>
            </a:pPr>
            <a:r>
              <a:rPr lang="vi-VN" altLang="zh-CN" sz="6000" b="1" dirty="0" smtClean="0">
                <a:solidFill>
                  <a:srgbClr val="D45233"/>
                </a:solidFill>
                <a:latin typeface="UTM American Sans" panose="02040603050506020204" pitchFamily="18" charset="0"/>
                <a:ea typeface="微软雅黑" panose="020B0503020204020204" pitchFamily="34" charset="-122"/>
                <a:cs typeface="宋体" pitchFamily="2" charset="-122"/>
              </a:rPr>
              <a:t>Dùng </a:t>
            </a:r>
            <a:r>
              <a:rPr lang="vi-VN" altLang="zh-CN" sz="6000" b="1" dirty="0">
                <a:solidFill>
                  <a:srgbClr val="D45233"/>
                </a:solidFill>
                <a:latin typeface="UTM American Sans" panose="02040603050506020204" pitchFamily="18" charset="0"/>
                <a:ea typeface="微软雅黑" panose="020B0503020204020204" pitchFamily="34" charset="-122"/>
                <a:cs typeface="宋体" pitchFamily="2" charset="-122"/>
              </a:rPr>
              <a:t>thuốc an toàn</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194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CE5F9FA2-AC04-4611-AF3D-C13AF67C88C7}"/>
              </a:ext>
            </a:extLst>
          </p:cNvPr>
          <p:cNvGrpSpPr/>
          <p:nvPr/>
        </p:nvGrpSpPr>
        <p:grpSpPr>
          <a:xfrm>
            <a:off x="1162375" y="505591"/>
            <a:ext cx="3847099" cy="2891629"/>
            <a:chOff x="1308446" y="2020815"/>
            <a:chExt cx="3847099" cy="2891629"/>
          </a:xfrm>
        </p:grpSpPr>
        <p:pic>
          <p:nvPicPr>
            <p:cNvPr id="2" name="图片 1">
              <a:extLst>
                <a:ext uri="{FF2B5EF4-FFF2-40B4-BE49-F238E27FC236}">
                  <a16:creationId xmlns="" xmlns:a16="http://schemas.microsoft.com/office/drawing/2014/main" id="{D132A952-C617-485A-9312-5F0093894DB6}"/>
                </a:ext>
              </a:extLst>
            </p:cNvPr>
            <p:cNvPicPr>
              <a:picLocks noChangeAspect="1"/>
            </p:cNvPicPr>
            <p:nvPr/>
          </p:nvPicPr>
          <p:blipFill>
            <a:blip r:embed="rId3" cstate="print"/>
            <a:stretch>
              <a:fillRect/>
            </a:stretch>
          </p:blipFill>
          <p:spPr>
            <a:xfrm>
              <a:off x="1308446" y="2020815"/>
              <a:ext cx="3847099" cy="2891629"/>
            </a:xfrm>
            <a:prstGeom prst="rect">
              <a:avLst/>
            </a:prstGeom>
          </p:spPr>
        </p:pic>
        <p:sp>
          <p:nvSpPr>
            <p:cNvPr id="3" name="文本框 2">
              <a:extLst>
                <a:ext uri="{FF2B5EF4-FFF2-40B4-BE49-F238E27FC236}">
                  <a16:creationId xmlns=""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1</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 xmlns:a16="http://schemas.microsoft.com/office/drawing/2014/main" id="{2CB5E3C7-B46E-4E8C-861D-F09495B2A331}"/>
              </a:ext>
            </a:extLst>
          </p:cNvPr>
          <p:cNvSpPr txBox="1"/>
          <p:nvPr/>
        </p:nvSpPr>
        <p:spPr>
          <a:xfrm>
            <a:off x="4799885" y="1358221"/>
            <a:ext cx="6329086" cy="646331"/>
          </a:xfrm>
          <a:prstGeom prst="rect">
            <a:avLst/>
          </a:prstGeom>
          <a:noFill/>
        </p:spPr>
        <p:txBody>
          <a:bodyPr wrap="square" rtlCol="0">
            <a:spAutoFit/>
          </a:bodyPr>
          <a:lstStyle/>
          <a:p>
            <a:pPr algn="ctr"/>
            <a:r>
              <a:rPr lang="en-US" altLang="en-US" sz="3600" b="1">
                <a:solidFill>
                  <a:srgbClr val="F69E00"/>
                </a:solidFill>
                <a:latin typeface="Times New Roman" panose="02020603050405020304" pitchFamily="18" charset="0"/>
              </a:rPr>
              <a:t>Khi nào nên dùng thuốc?</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977" y="1786178"/>
            <a:ext cx="4002258" cy="4002258"/>
          </a:xfrm>
          <a:prstGeom prst="rect">
            <a:avLst/>
          </a:prstGeom>
        </p:spPr>
      </p:pic>
      <p:pic>
        <p:nvPicPr>
          <p:cNvPr id="12" name="图片 5">
            <a:extLst>
              <a:ext uri="{FF2B5EF4-FFF2-40B4-BE49-F238E27FC236}">
                <a16:creationId xmlns="" xmlns:a16="http://schemas.microsoft.com/office/drawing/2014/main" id="{363256B6-55DD-4722-8EE2-5B47C7C7DB16}"/>
              </a:ext>
            </a:extLst>
          </p:cNvPr>
          <p:cNvPicPr>
            <a:picLocks noChangeAspect="1"/>
          </p:cNvPicPr>
          <p:nvPr/>
        </p:nvPicPr>
        <p:blipFill>
          <a:blip r:embed="rId5" cstate="print"/>
          <a:stretch>
            <a:fillRect/>
          </a:stretch>
        </p:blipFill>
        <p:spPr>
          <a:xfrm>
            <a:off x="9298745" y="5120640"/>
            <a:ext cx="2859724" cy="1737360"/>
          </a:xfrm>
          <a:prstGeom prst="rect">
            <a:avLst/>
          </a:prstGeom>
        </p:spPr>
      </p:pic>
      <p:pic>
        <p:nvPicPr>
          <p:cNvPr id="13"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 xmlns:a16="http://schemas.microsoft.com/office/drawing/2014/main" id="{FC0263BB-9412-4E3B-9526-F57D3D4AE0D5}"/>
              </a:ext>
            </a:extLst>
          </p:cNvPr>
          <p:cNvPicPr>
            <a:picLocks noChangeAspect="1"/>
          </p:cNvPicPr>
          <p:nvPr/>
        </p:nvPicPr>
        <p:blipFill>
          <a:blip r:embed="rId7" cstate="print"/>
          <a:stretch>
            <a:fillRect/>
          </a:stretch>
        </p:blipFill>
        <p:spPr>
          <a:xfrm>
            <a:off x="10919381" y="194574"/>
            <a:ext cx="1239088" cy="1125703"/>
          </a:xfrm>
          <a:prstGeom prst="rect">
            <a:avLst/>
          </a:prstGeom>
        </p:spPr>
      </p:pic>
    </p:spTree>
    <p:extLst>
      <p:ext uri="{BB962C8B-B14F-4D97-AF65-F5344CB8AC3E}">
        <p14:creationId xmlns:p14="http://schemas.microsoft.com/office/powerpoint/2010/main" val="393494643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0-#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5"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60979" t="1142" r="11883" b="-1142"/>
          <a:stretch>
            <a:fillRect/>
          </a:stretch>
        </p:blipFill>
        <p:spPr>
          <a:xfrm flipH="1">
            <a:off x="3836219" y="3696568"/>
            <a:ext cx="1509170" cy="3177476"/>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39529"/>
          <a:stretch>
            <a:fillRect/>
          </a:stretch>
        </p:blipFill>
        <p:spPr>
          <a:xfrm>
            <a:off x="9340949" y="3836654"/>
            <a:ext cx="1405195" cy="2897304"/>
          </a:xfrm>
          <a:prstGeom prst="rect">
            <a:avLst/>
          </a:prstGeom>
        </p:spPr>
      </p:pic>
      <p:sp>
        <p:nvSpPr>
          <p:cNvPr id="8" name="Cloud Callout 7"/>
          <p:cNvSpPr/>
          <p:nvPr/>
        </p:nvSpPr>
        <p:spPr>
          <a:xfrm>
            <a:off x="1349829" y="1409571"/>
            <a:ext cx="3910819" cy="1548699"/>
          </a:xfrm>
          <a:prstGeom prst="cloudCallout">
            <a:avLst>
              <a:gd name="adj1" fmla="val 25914"/>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có biết tên các loại thuốc không?</a:t>
            </a:r>
          </a:p>
        </p:txBody>
      </p:sp>
      <p:sp>
        <p:nvSpPr>
          <p:cNvPr id="9" name="Cloud Callout 8"/>
          <p:cNvSpPr/>
          <p:nvPr/>
        </p:nvSpPr>
        <p:spPr>
          <a:xfrm>
            <a:off x="7558088" y="913992"/>
            <a:ext cx="4633912" cy="1780988"/>
          </a:xfrm>
          <a:prstGeom prst="cloudCallout">
            <a:avLst>
              <a:gd name="adj1" fmla="val 7189"/>
              <a:gd name="adj2" fmla="val 111721"/>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Có chứ. Để mình kể nhé! </a:t>
            </a:r>
          </a:p>
        </p:txBody>
      </p:sp>
    </p:spTree>
    <p:extLst>
      <p:ext uri="{BB962C8B-B14F-4D97-AF65-F5344CB8AC3E}">
        <p14:creationId xmlns:p14="http://schemas.microsoft.com/office/powerpoint/2010/main" val="428295402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6-KH-tie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2481740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7"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0979" t="1142" r="11883" b="-1142"/>
          <a:stretch>
            <a:fillRect/>
          </a:stretch>
        </p:blipFill>
        <p:spPr>
          <a:xfrm flipH="1">
            <a:off x="5415318" y="3410820"/>
            <a:ext cx="1509170" cy="3177476"/>
          </a:xfrm>
          <a:prstGeom prst="rect">
            <a:avLst/>
          </a:prstGeom>
        </p:spPr>
      </p:pic>
      <p:pic>
        <p:nvPicPr>
          <p:cNvPr id="118"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1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39529"/>
          <a:stretch>
            <a:fillRect/>
          </a:stretch>
        </p:blipFill>
        <p:spPr>
          <a:xfrm>
            <a:off x="8750890" y="3848764"/>
            <a:ext cx="1405195" cy="2897304"/>
          </a:xfrm>
          <a:prstGeom prst="rect">
            <a:avLst/>
          </a:prstGeom>
        </p:spPr>
      </p:pic>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121" name="Picture 1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0594" y="3625522"/>
            <a:ext cx="3030355" cy="3030355"/>
          </a:xfrm>
          <a:prstGeom prst="rect">
            <a:avLst/>
          </a:prstGeom>
        </p:spPr>
      </p:pic>
      <p:sp>
        <p:nvSpPr>
          <p:cNvPr id="122" name="Cloud Callout 121"/>
          <p:cNvSpPr/>
          <p:nvPr/>
        </p:nvSpPr>
        <p:spPr>
          <a:xfrm>
            <a:off x="785814" y="905228"/>
            <a:ext cx="5716586" cy="2047518"/>
          </a:xfrm>
          <a:prstGeom prst="cloudCallout">
            <a:avLst>
              <a:gd name="adj1" fmla="val 36509"/>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giỏi quá, biết nhiều loại thuốc.</a:t>
            </a:r>
          </a:p>
          <a:p>
            <a:pPr algn="ctr"/>
            <a:r>
              <a:rPr lang="en-US" sz="2800" b="1">
                <a:solidFill>
                  <a:srgbClr val="641804"/>
                </a:solidFill>
                <a:latin typeface="Times New Roman" panose="02020603050405020304" pitchFamily="18" charset="0"/>
                <a:cs typeface="Times New Roman" panose="02020603050405020304" pitchFamily="18" charset="0"/>
              </a:rPr>
              <a:t>Mà mấy viên thuốc này đẹp thế!</a:t>
            </a:r>
          </a:p>
        </p:txBody>
      </p:sp>
      <p:sp>
        <p:nvSpPr>
          <p:cNvPr id="123" name="Cloud Callout 122"/>
          <p:cNvSpPr/>
          <p:nvPr/>
        </p:nvSpPr>
        <p:spPr>
          <a:xfrm>
            <a:off x="7429501" y="1187571"/>
            <a:ext cx="5393090" cy="1785349"/>
          </a:xfrm>
          <a:prstGeom prst="cloudCallout">
            <a:avLst>
              <a:gd name="adj1" fmla="val -6009"/>
              <a:gd name="adj2" fmla="val 10771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Ăn được không nhỉ? Nhìn thấy ngon?</a:t>
            </a:r>
          </a:p>
        </p:txBody>
      </p:sp>
    </p:spTree>
    <p:extLst>
      <p:ext uri="{BB962C8B-B14F-4D97-AF65-F5344CB8AC3E}">
        <p14:creationId xmlns:p14="http://schemas.microsoft.com/office/powerpoint/2010/main" val="20303522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1+#ppt_w/2"/>
                                          </p:val>
                                        </p:tav>
                                        <p:tav tm="100000">
                                          <p:val>
                                            <p:strVal val="#ppt_x"/>
                                          </p:val>
                                        </p:tav>
                                      </p:tavLst>
                                    </p:anim>
                                    <p:anim calcmode="lin" valueType="num">
                                      <p:cBhvr additive="base">
                                        <p:cTn id="8" dur="5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anim calcmode="lin" valueType="num">
                                      <p:cBhvr>
                                        <p:cTn id="23" dur="500" fill="hold"/>
                                        <p:tgtEl>
                                          <p:spTgt spid="118"/>
                                        </p:tgtEl>
                                        <p:attrNameLst>
                                          <p:attrName>ppt_x</p:attrName>
                                        </p:attrNameLst>
                                      </p:cBhvr>
                                      <p:tavLst>
                                        <p:tav tm="0">
                                          <p:val>
                                            <p:strVal val="#ppt_x"/>
                                          </p:val>
                                        </p:tav>
                                        <p:tav tm="100000">
                                          <p:val>
                                            <p:strVal val="#ppt_x"/>
                                          </p:val>
                                        </p:tav>
                                      </p:tavLst>
                                    </p:anim>
                                    <p:anim calcmode="lin" valueType="num">
                                      <p:cBhvr>
                                        <p:cTn id="24"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7"/>
                                        </p:tgtEl>
                                        <p:attrNameLst>
                                          <p:attrName>style.visibility</p:attrName>
                                        </p:attrNameLst>
                                      </p:cBhvr>
                                      <p:to>
                                        <p:strVal val="visible"/>
                                      </p:to>
                                    </p:set>
                                    <p:anim calcmode="lin" valueType="num">
                                      <p:cBhvr additive="base">
                                        <p:cTn id="29" dur="500" fill="hold"/>
                                        <p:tgtEl>
                                          <p:spTgt spid="117"/>
                                        </p:tgtEl>
                                        <p:attrNameLst>
                                          <p:attrName>ppt_x</p:attrName>
                                        </p:attrNameLst>
                                      </p:cBhvr>
                                      <p:tavLst>
                                        <p:tav tm="0">
                                          <p:val>
                                            <p:strVal val="0-#ppt_w/2"/>
                                          </p:val>
                                        </p:tav>
                                        <p:tav tm="100000">
                                          <p:val>
                                            <p:strVal val="#ppt_x"/>
                                          </p:val>
                                        </p:tav>
                                      </p:tavLst>
                                    </p:anim>
                                    <p:anim calcmode="lin" valueType="num">
                                      <p:cBhvr additive="base">
                                        <p:cTn id="30" dur="500" fill="hold"/>
                                        <p:tgtEl>
                                          <p:spTgt spid="117"/>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wipe(right)">
                                      <p:cBhvr>
                                        <p:cTn id="33" dur="500"/>
                                        <p:tgtEl>
                                          <p:spTgt spid="1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barn(inVertical)">
                                      <p:cBhvr>
                                        <p:cTn id="38" dur="500"/>
                                        <p:tgtEl>
                                          <p:spTgt spid="1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circle(in)">
                                      <p:cBhvr>
                                        <p:cTn id="43" dur="500"/>
                                        <p:tgtEl>
                                          <p:spTgt spid="12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circle(in)">
                                      <p:cBhvr>
                                        <p:cTn id="4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0979" t="1142" r="11883" b="-1142"/>
          <a:stretch>
            <a:fillRect/>
          </a:stretch>
        </p:blipFill>
        <p:spPr>
          <a:xfrm>
            <a:off x="8668130" y="3829358"/>
            <a:ext cx="1371455" cy="2887525"/>
          </a:xfrm>
          <a:prstGeom prst="rect">
            <a:avLst/>
          </a:prstGeom>
        </p:spPr>
      </p:pic>
      <p:pic>
        <p:nvPicPr>
          <p:cNvPr id="7"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157163" y="4912444"/>
            <a:ext cx="12192000" cy="1945556"/>
          </a:xfrm>
          <a:prstGeom prst="rect">
            <a:avLst/>
          </a:prstGeom>
        </p:spPr>
      </p:pic>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a:off x="9588265" y="3960696"/>
            <a:ext cx="1405195" cy="2897304"/>
          </a:xfrm>
          <a:prstGeom prst="rect">
            <a:avLst/>
          </a:prstGeom>
        </p:spPr>
      </p:pic>
      <p:pic>
        <p:nvPicPr>
          <p:cNvPr id="5" name="图片 5">
            <a:extLst>
              <a:ext uri="{FF2B5EF4-FFF2-40B4-BE49-F238E27FC236}">
                <a16:creationId xmlns="" xmlns:a16="http://schemas.microsoft.com/office/drawing/2014/main" id="{8C51E579-0BE1-41D4-91E2-C887404690EF}"/>
              </a:ext>
            </a:extLst>
          </p:cNvPr>
          <p:cNvPicPr>
            <a:picLocks noChangeAspect="1"/>
          </p:cNvPicPr>
          <p:nvPr/>
        </p:nvPicPr>
        <p:blipFill>
          <a:blip r:embed="rId5" cstate="print"/>
          <a:stretch>
            <a:fillRect/>
          </a:stretch>
        </p:blipFill>
        <p:spPr>
          <a:xfrm>
            <a:off x="2175026" y="3328251"/>
            <a:ext cx="2311249" cy="3168386"/>
          </a:xfrm>
          <a:prstGeom prst="rect">
            <a:avLst/>
          </a:prstGeom>
        </p:spPr>
      </p:pic>
      <p:sp>
        <p:nvSpPr>
          <p:cNvPr id="11" name="Cloud Callout 10"/>
          <p:cNvSpPr/>
          <p:nvPr/>
        </p:nvSpPr>
        <p:spPr>
          <a:xfrm>
            <a:off x="8351554" y="2044010"/>
            <a:ext cx="3878616" cy="1785349"/>
          </a:xfrm>
          <a:prstGeom prst="cloudCallout">
            <a:avLst>
              <a:gd name="adj1" fmla="val -10798"/>
              <a:gd name="adj2" fmla="val 45289"/>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Bác sĩ ơi! Thuốc có ăn được không ạ?</a:t>
            </a:r>
          </a:p>
        </p:txBody>
      </p:sp>
      <p:sp>
        <p:nvSpPr>
          <p:cNvPr id="13" name="Horizontal Scroll 12"/>
          <p:cNvSpPr/>
          <p:nvPr/>
        </p:nvSpPr>
        <p:spPr>
          <a:xfrm>
            <a:off x="473150" y="806006"/>
            <a:ext cx="7799313" cy="2351837"/>
          </a:xfrm>
          <a:prstGeom prst="horizontalScroll">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Thuốc không ăn được. Chỉ dùng thuốc khi cần thiết (bị bệnh) và phải theo chỉ định của bác sĩ. Và còn một số lưu ý nữa. Chúng ta cùng tìm hiểu nhé!</a:t>
            </a:r>
          </a:p>
        </p:txBody>
      </p:sp>
    </p:spTree>
    <p:extLst>
      <p:ext uri="{BB962C8B-B14F-4D97-AF65-F5344CB8AC3E}">
        <p14:creationId xmlns:p14="http://schemas.microsoft.com/office/powerpoint/2010/main" val="233229518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randombar(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487" y="2889574"/>
            <a:ext cx="4002258" cy="4002258"/>
          </a:xfrm>
          <a:prstGeom prst="rect">
            <a:avLst/>
          </a:prstGeom>
        </p:spPr>
      </p:pic>
      <p:pic>
        <p:nvPicPr>
          <p:cNvPr id="12" name="图片 5">
            <a:extLst>
              <a:ext uri="{FF2B5EF4-FFF2-40B4-BE49-F238E27FC236}">
                <a16:creationId xmlns="" xmlns:a16="http://schemas.microsoft.com/office/drawing/2014/main" id="{363256B6-55DD-4722-8EE2-5B47C7C7DB16}"/>
              </a:ext>
            </a:extLst>
          </p:cNvPr>
          <p:cNvPicPr>
            <a:picLocks noChangeAspect="1"/>
          </p:cNvPicPr>
          <p:nvPr/>
        </p:nvPicPr>
        <p:blipFill>
          <a:blip r:embed="rId4" cstate="print"/>
          <a:stretch>
            <a:fillRect/>
          </a:stretch>
        </p:blipFill>
        <p:spPr>
          <a:xfrm>
            <a:off x="9298745" y="5120640"/>
            <a:ext cx="2859724" cy="1737360"/>
          </a:xfrm>
          <a:prstGeom prst="rect">
            <a:avLst/>
          </a:prstGeom>
        </p:spPr>
      </p:pic>
      <p:pic>
        <p:nvPicPr>
          <p:cNvPr id="13"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 xmlns:a16="http://schemas.microsoft.com/office/drawing/2014/main" id="{FC0263BB-9412-4E3B-9526-F57D3D4AE0D5}"/>
              </a:ext>
            </a:extLst>
          </p:cNvPr>
          <p:cNvPicPr>
            <a:picLocks noChangeAspect="1"/>
          </p:cNvPicPr>
          <p:nvPr/>
        </p:nvPicPr>
        <p:blipFill>
          <a:blip r:embed="rId6" cstate="print"/>
          <a:stretch>
            <a:fillRect/>
          </a:stretch>
        </p:blipFill>
        <p:spPr>
          <a:xfrm>
            <a:off x="10919381" y="194574"/>
            <a:ext cx="1239088" cy="1125703"/>
          </a:xfrm>
          <a:prstGeom prst="rect">
            <a:avLst/>
          </a:prstGeom>
        </p:spPr>
      </p:pic>
      <p:grpSp>
        <p:nvGrpSpPr>
          <p:cNvPr id="11" name="组合 5">
            <a:extLst>
              <a:ext uri="{FF2B5EF4-FFF2-40B4-BE49-F238E27FC236}">
                <a16:creationId xmlns="" xmlns:a16="http://schemas.microsoft.com/office/drawing/2014/main" id="{DE4CA6A1-6D42-45E8-AE0D-7AA2436C3035}"/>
              </a:ext>
            </a:extLst>
          </p:cNvPr>
          <p:cNvGrpSpPr/>
          <p:nvPr/>
        </p:nvGrpSpPr>
        <p:grpSpPr>
          <a:xfrm>
            <a:off x="479682" y="774916"/>
            <a:ext cx="3847099" cy="2891629"/>
            <a:chOff x="1308446" y="2020815"/>
            <a:chExt cx="3847099" cy="2891629"/>
          </a:xfrm>
        </p:grpSpPr>
        <p:pic>
          <p:nvPicPr>
            <p:cNvPr id="15" name="图片 1">
              <a:extLst>
                <a:ext uri="{FF2B5EF4-FFF2-40B4-BE49-F238E27FC236}">
                  <a16:creationId xmlns="" xmlns:a16="http://schemas.microsoft.com/office/drawing/2014/main" id="{D132A952-C617-485A-9312-5F0093894DB6}"/>
                </a:ext>
              </a:extLst>
            </p:cNvPr>
            <p:cNvPicPr>
              <a:picLocks noChangeAspect="1"/>
            </p:cNvPicPr>
            <p:nvPr/>
          </p:nvPicPr>
          <p:blipFill>
            <a:blip r:embed="rId7" cstate="print"/>
            <a:stretch>
              <a:fillRect/>
            </a:stretch>
          </p:blipFill>
          <p:spPr>
            <a:xfrm>
              <a:off x="1308446" y="2020815"/>
              <a:ext cx="3847099" cy="2891629"/>
            </a:xfrm>
            <a:prstGeom prst="rect">
              <a:avLst/>
            </a:prstGeom>
          </p:spPr>
        </p:pic>
        <p:sp>
          <p:nvSpPr>
            <p:cNvPr id="16" name="文本框 2">
              <a:extLst>
                <a:ext uri="{FF2B5EF4-FFF2-40B4-BE49-F238E27FC236}">
                  <a16:creationId xmlns=""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17" name="文本框 3">
              <a:extLst>
                <a:ext uri="{FF2B5EF4-FFF2-40B4-BE49-F238E27FC236}">
                  <a16:creationId xmlns=""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2</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19" name="文本框 8">
            <a:extLst>
              <a:ext uri="{FF2B5EF4-FFF2-40B4-BE49-F238E27FC236}">
                <a16:creationId xmlns="" xmlns:a16="http://schemas.microsoft.com/office/drawing/2014/main" id="{2CB5E3C7-B46E-4E8C-861D-F09495B2A331}"/>
              </a:ext>
            </a:extLst>
          </p:cNvPr>
          <p:cNvSpPr txBox="1"/>
          <p:nvPr/>
        </p:nvSpPr>
        <p:spPr>
          <a:xfrm>
            <a:off x="4799885" y="1358221"/>
            <a:ext cx="6329086" cy="2308324"/>
          </a:xfrm>
          <a:prstGeom prst="rect">
            <a:avLst/>
          </a:prstGeom>
          <a:noFill/>
        </p:spPr>
        <p:txBody>
          <a:bodyPr wrap="square" rtlCol="0">
            <a:spAutoFit/>
          </a:bodyPr>
          <a:lstStyle/>
          <a:p>
            <a:pPr algn="just"/>
            <a:r>
              <a:rPr lang="en-US" altLang="en-US" sz="3600" b="1">
                <a:solidFill>
                  <a:srgbClr val="F69E00"/>
                </a:solidFill>
                <a:latin typeface="Times New Roman" panose="02020603050405020304" pitchFamily="18" charset="0"/>
              </a:rPr>
              <a:t>Những điểm cần chú ý khi phải dùng thuốc và tác hại của việc dùng thuốc không đúng cách, không đúng liều lượng.</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234203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a:hlinkClick r:id="rId2" action="ppaction://hlinksldjump"/>
          </p:cNvPr>
          <p:cNvSpPr txBox="1">
            <a:spLocks noChangeArrowheads="1"/>
          </p:cNvSpPr>
          <p:nvPr/>
        </p:nvSpPr>
        <p:spPr bwMode="auto">
          <a:xfrm>
            <a:off x="233313" y="950192"/>
            <a:ext cx="3614761" cy="1384995"/>
          </a:xfrm>
          <a:prstGeom prst="rect">
            <a:avLst/>
          </a:prstGeom>
          <a:solidFill>
            <a:schemeClr val="accent2">
              <a:lumMod val="20000"/>
              <a:lumOff val="80000"/>
            </a:schemeClr>
          </a:solidFill>
          <a:ln>
            <a:noFill/>
          </a:ln>
          <a:effectLst/>
        </p:spPr>
        <p:txBody>
          <a:bodyPr wrap="square">
            <a:spAutoFit/>
          </a:bodyPr>
          <a:lstStyle/>
          <a:p>
            <a:pPr marL="457200" indent="-457200" algn="just">
              <a:spcBef>
                <a:spcPct val="50000"/>
              </a:spcBef>
              <a:buAutoNum type="arabicPeriod"/>
            </a:pPr>
            <a:r>
              <a:rPr lang="en-US" altLang="en-US" sz="2400">
                <a:latin typeface="Times New Roman" panose="02020603050405020304" pitchFamily="18" charset="0"/>
                <a:cs typeface="Times New Roman" panose="02020603050405020304" pitchFamily="18" charset="0"/>
              </a:rPr>
              <a:t>Chỉ nên dùng thuốc khi nào?</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6" name="Text Box 16">
            <a:hlinkClick r:id="rId3" action="ppaction://hlinksldjump"/>
          </p:cNvPr>
          <p:cNvSpPr txBox="1">
            <a:spLocks noChangeArrowheads="1"/>
          </p:cNvSpPr>
          <p:nvPr/>
        </p:nvSpPr>
        <p:spPr bwMode="auto">
          <a:xfrm>
            <a:off x="228574" y="2539081"/>
            <a:ext cx="3614761" cy="830997"/>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2. Sử dụng sai thuốc nguy hiểm như thế nào?</a:t>
            </a:r>
          </a:p>
        </p:txBody>
      </p:sp>
      <p:sp>
        <p:nvSpPr>
          <p:cNvPr id="7" name="Text Box 17">
            <a:hlinkClick r:id="rId4" action="ppaction://hlinksldjump"/>
          </p:cNvPr>
          <p:cNvSpPr txBox="1">
            <a:spLocks noChangeArrowheads="1"/>
          </p:cNvSpPr>
          <p:nvPr/>
        </p:nvSpPr>
        <p:spPr bwMode="auto">
          <a:xfrm>
            <a:off x="228575" y="3780069"/>
            <a:ext cx="3614761" cy="1200329"/>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8" name="Text Box 19"/>
          <p:cNvSpPr txBox="1">
            <a:spLocks noChangeArrowheads="1"/>
          </p:cNvSpPr>
          <p:nvPr/>
        </p:nvSpPr>
        <p:spPr bwMode="auto">
          <a:xfrm>
            <a:off x="4005260" y="917566"/>
            <a:ext cx="8186740" cy="1348061"/>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2400">
                <a:latin typeface="Times New Roman" panose="02020603050405020304" pitchFamily="18" charset="0"/>
                <a:cs typeface="Times New Roman" panose="02020603050405020304" pitchFamily="18" charset="0"/>
              </a:rPr>
              <a:t>a) - Tuân theo sự chỉ định của bác sĩ;</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ngừng dùng thuốc nếu thấy bệnh không giảm hoặc bị dị ứng…</a:t>
            </a:r>
          </a:p>
        </p:txBody>
      </p:sp>
      <p:sp>
        <p:nvSpPr>
          <p:cNvPr id="9" name="Text Box 20"/>
          <p:cNvSpPr txBox="1">
            <a:spLocks noChangeArrowheads="1"/>
          </p:cNvSpPr>
          <p:nvPr/>
        </p:nvSpPr>
        <p:spPr bwMode="auto">
          <a:xfrm>
            <a:off x="4005260" y="2583103"/>
            <a:ext cx="8186740" cy="757130"/>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sp>
        <p:nvSpPr>
          <p:cNvPr id="10" name="Text Box 21"/>
          <p:cNvSpPr txBox="1">
            <a:spLocks noChangeArrowheads="1"/>
          </p:cNvSpPr>
          <p:nvPr/>
        </p:nvSpPr>
        <p:spPr bwMode="auto">
          <a:xfrm>
            <a:off x="4005260" y="5196773"/>
            <a:ext cx="8186740" cy="1569660"/>
          </a:xfrm>
          <a:prstGeom prst="rect">
            <a:avLst/>
          </a:prstGeom>
          <a:solidFill>
            <a:schemeClr val="tx2">
              <a:lumMod val="20000"/>
              <a:lumOff val="80000"/>
            </a:schemeClr>
          </a:solidFill>
          <a:ln>
            <a:noFill/>
          </a:ln>
          <a:effectLst/>
        </p:spPr>
        <p:txBody>
          <a:bodyPr wrap="square">
            <a:spAutoFit/>
          </a:bodyPr>
          <a:lstStyle/>
          <a:p>
            <a:pPr algn="just"/>
            <a:r>
              <a:rPr lang="en-US" altLang="en-US" sz="2400">
                <a:latin typeface="Times New Roman" panose="02020603050405020304" pitchFamily="18" charset="0"/>
                <a:cs typeface="Times New Roman" panose="02020603050405020304" pitchFamily="18" charset="0"/>
              </a:rPr>
              <a:t>d)- Khi thật sự cần thiết;</a:t>
            </a:r>
          </a:p>
          <a:p>
            <a:pPr algn="just"/>
            <a:r>
              <a:rPr lang="en-US" altLang="en-US" sz="2400">
                <a:latin typeface="Times New Roman" panose="02020603050405020304" pitchFamily="18" charset="0"/>
                <a:cs typeface="Times New Roman" panose="02020603050405020304" pitchFamily="18" charset="0"/>
              </a:rPr>
              <a:t>   - Khi biết chắc cách dùng, liều lượng dùng;</a:t>
            </a:r>
          </a:p>
          <a:p>
            <a:pPr algn="just"/>
            <a:r>
              <a:rPr lang="en-US" altLang="en-US" sz="24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sp>
        <p:nvSpPr>
          <p:cNvPr id="11" name="Text Box 22"/>
          <p:cNvSpPr txBox="1">
            <a:spLocks noChangeArrowheads="1"/>
          </p:cNvSpPr>
          <p:nvPr/>
        </p:nvSpPr>
        <p:spPr bwMode="auto">
          <a:xfrm>
            <a:off x="4005260" y="3743602"/>
            <a:ext cx="8186740" cy="1274195"/>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a:p>
            <a:pPr algn="l">
              <a:lnSpc>
                <a:spcPct val="90000"/>
              </a:lnSpc>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12" name="Text Box 35">
            <a:hlinkClick r:id="rId5" action="ppaction://hlinksldjump"/>
          </p:cNvPr>
          <p:cNvSpPr txBox="1">
            <a:spLocks noChangeArrowheads="1"/>
          </p:cNvSpPr>
          <p:nvPr/>
        </p:nvSpPr>
        <p:spPr bwMode="auto">
          <a:xfrm>
            <a:off x="228573" y="5308665"/>
            <a:ext cx="3614761" cy="138499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4. Khi mua thuốc, chúng ta cần lưu ý gì?</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666897" y="-158971"/>
            <a:ext cx="8062891" cy="1152480"/>
            <a:chOff x="1666897" y="-158971"/>
            <a:chExt cx="8062891" cy="1152480"/>
          </a:xfrm>
        </p:grpSpPr>
        <p:sp>
          <p:nvSpPr>
            <p:cNvPr id="17" name="Text Box 14"/>
            <p:cNvSpPr txBox="1">
              <a:spLocks noChangeArrowheads="1"/>
            </p:cNvSpPr>
            <p:nvPr/>
          </p:nvSpPr>
          <p:spPr bwMode="auto">
            <a:xfrm>
              <a:off x="2243137" y="227967"/>
              <a:ext cx="7486651" cy="523220"/>
            </a:xfrm>
            <a:prstGeom prst="rect">
              <a:avLst/>
            </a:prstGeom>
            <a:solidFill>
              <a:schemeClr val="accent6">
                <a:lumMod val="40000"/>
                <a:lumOff val="60000"/>
              </a:schemeClr>
            </a:solidFill>
            <a:ln>
              <a:solidFill>
                <a:schemeClr val="accent6">
                  <a:lumMod val="75000"/>
                </a:schemeClr>
              </a:solidFill>
            </a:ln>
            <a:effectLst/>
          </p:spPr>
          <p:txBody>
            <a:bodyPr wrap="square">
              <a:spAutoFit/>
            </a:bodyPr>
            <a:lstStyle/>
            <a:p>
              <a:pPr algn="l">
                <a:spcBef>
                  <a:spcPct val="50000"/>
                </a:spcBef>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     Tìm câu trả lời tương ứng với từng câu hỏi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6897" y="-158971"/>
              <a:ext cx="1152480" cy="1152480"/>
            </a:xfrm>
            <a:prstGeom prst="rect">
              <a:avLst/>
            </a:prstGeom>
          </p:spPr>
        </p:pic>
      </p:grpSp>
    </p:spTree>
    <p:extLst>
      <p:ext uri="{BB962C8B-B14F-4D97-AF65-F5344CB8AC3E}">
        <p14:creationId xmlns:p14="http://schemas.microsoft.com/office/powerpoint/2010/main" val="61527029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p:cNvSpPr txBox="1">
            <a:spLocks noChangeArrowheads="1"/>
          </p:cNvSpPr>
          <p:nvPr/>
        </p:nvSpPr>
        <p:spPr bwMode="auto">
          <a:xfrm>
            <a:off x="710614" y="2038183"/>
            <a:ext cx="5332999"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1. Chỉ nên dùng thuốc khi nào?</a:t>
            </a:r>
          </a:p>
        </p:txBody>
      </p:sp>
      <p:sp>
        <p:nvSpPr>
          <p:cNvPr id="15" name="任意多边形: 形状 2">
            <a:extLst>
              <a:ext uri="{FF2B5EF4-FFF2-40B4-BE49-F238E27FC236}">
                <a16:creationId xmlns=""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3">
            <a:extLst>
              <a:ext uri="{FF2B5EF4-FFF2-40B4-BE49-F238E27FC236}">
                <a16:creationId xmlns=""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8" name="Text Box 21"/>
          <p:cNvSpPr txBox="1">
            <a:spLocks noChangeArrowheads="1"/>
          </p:cNvSpPr>
          <p:nvPr/>
        </p:nvSpPr>
        <p:spPr bwMode="auto">
          <a:xfrm>
            <a:off x="710614" y="3039486"/>
            <a:ext cx="5332999" cy="3046988"/>
          </a:xfrm>
          <a:prstGeom prst="rect">
            <a:avLst/>
          </a:prstGeom>
          <a:solidFill>
            <a:schemeClr val="tx2">
              <a:lumMod val="20000"/>
              <a:lumOff val="80000"/>
            </a:schemeClr>
          </a:solidFill>
          <a:ln>
            <a:noFill/>
          </a:ln>
          <a:effectLst/>
        </p:spPr>
        <p:txBody>
          <a:bodyPr wrap="square">
            <a:spAutoFit/>
          </a:bodyPr>
          <a:lstStyle/>
          <a:p>
            <a:pPr algn="just"/>
            <a:r>
              <a:rPr lang="en-US" altLang="en-US" sz="3200">
                <a:latin typeface="Times New Roman" panose="02020603050405020304" pitchFamily="18" charset="0"/>
                <a:cs typeface="Times New Roman" panose="02020603050405020304" pitchFamily="18" charset="0"/>
              </a:rPr>
              <a:t>d)- Khi thật sự cần thiết;</a:t>
            </a:r>
          </a:p>
          <a:p>
            <a:pPr algn="just"/>
            <a:r>
              <a:rPr lang="en-US" altLang="en-US" sz="3200">
                <a:latin typeface="Times New Roman" panose="02020603050405020304" pitchFamily="18" charset="0"/>
                <a:cs typeface="Times New Roman" panose="02020603050405020304" pitchFamily="18" charset="0"/>
              </a:rPr>
              <a:t>   - Khi biết chắc cách dùng, liều lượng dùng;</a:t>
            </a:r>
          </a:p>
          <a:p>
            <a:pPr algn="just"/>
            <a:r>
              <a:rPr lang="en-US" altLang="en-US" sz="32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528" y="1976103"/>
            <a:ext cx="5715000" cy="4110371"/>
          </a:xfrm>
          <a:prstGeom prst="rect">
            <a:avLst/>
          </a:prstGeom>
        </p:spPr>
      </p:pic>
      <p:sp>
        <p:nvSpPr>
          <p:cNvPr id="2" name="Right Arrow 1">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87661728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2">
            <a:extLst>
              <a:ext uri="{FF2B5EF4-FFF2-40B4-BE49-F238E27FC236}">
                <a16:creationId xmlns=""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
            <a:extLst>
              <a:ext uri="{FF2B5EF4-FFF2-40B4-BE49-F238E27FC236}">
                <a16:creationId xmlns=""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7" name="Text Box 16"/>
          <p:cNvSpPr txBox="1">
            <a:spLocks noChangeArrowheads="1"/>
          </p:cNvSpPr>
          <p:nvPr/>
        </p:nvSpPr>
        <p:spPr bwMode="auto">
          <a:xfrm>
            <a:off x="442913" y="1346976"/>
            <a:ext cx="8010548"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2. Sử dụng sai thuốc nguy hiểm như thế nào?</a:t>
            </a:r>
          </a:p>
        </p:txBody>
      </p:sp>
      <p:sp>
        <p:nvSpPr>
          <p:cNvPr id="18" name="Text Box 22"/>
          <p:cNvSpPr txBox="1">
            <a:spLocks noChangeArrowheads="1"/>
          </p:cNvSpPr>
          <p:nvPr/>
        </p:nvSpPr>
        <p:spPr bwMode="auto">
          <a:xfrm>
            <a:off x="442913" y="2126249"/>
            <a:ext cx="11749087" cy="978729"/>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32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13" y="3299475"/>
            <a:ext cx="4876800" cy="302895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3004" y="3299476"/>
            <a:ext cx="4986971" cy="3028950"/>
          </a:xfrm>
          <a:prstGeom prst="rect">
            <a:avLst/>
          </a:prstGeom>
        </p:spPr>
      </p:pic>
      <p:sp>
        <p:nvSpPr>
          <p:cNvPr id="9" name="Right Arrow 8">
            <a:hlinkClick r:id="rId6"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376668186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
            <a:extLst>
              <a:ext uri="{FF2B5EF4-FFF2-40B4-BE49-F238E27FC236}">
                <a16:creationId xmlns=""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a:extLst>
              <a:ext uri="{FF2B5EF4-FFF2-40B4-BE49-F238E27FC236}">
                <a16:creationId xmlns=""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6" name="Text Box 17"/>
          <p:cNvSpPr txBox="1">
            <a:spLocks noChangeArrowheads="1"/>
          </p:cNvSpPr>
          <p:nvPr/>
        </p:nvSpPr>
        <p:spPr bwMode="auto">
          <a:xfrm>
            <a:off x="342872" y="2209543"/>
            <a:ext cx="6315099" cy="1077218"/>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17" name="Text Box 19"/>
          <p:cNvSpPr txBox="1">
            <a:spLocks noChangeArrowheads="1"/>
          </p:cNvSpPr>
          <p:nvPr/>
        </p:nvSpPr>
        <p:spPr bwMode="auto">
          <a:xfrm>
            <a:off x="285721" y="3526103"/>
            <a:ext cx="6372251" cy="2185214"/>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3200">
                <a:latin typeface="Times New Roman" panose="02020603050405020304" pitchFamily="18" charset="0"/>
                <a:cs typeface="Times New Roman" panose="02020603050405020304" pitchFamily="18" charset="0"/>
              </a:rPr>
              <a:t>a) - Tuân theo sự chỉ định của bác sĩ;</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ngừng dùng thuốc nếu thấy bệnh không giảm hoặc bị dị ứng…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5175" y="1738313"/>
            <a:ext cx="4849354" cy="3952875"/>
          </a:xfrm>
          <a:prstGeom prst="rect">
            <a:avLst/>
          </a:prstGeom>
        </p:spPr>
      </p:pic>
      <p:sp>
        <p:nvSpPr>
          <p:cNvPr id="6" name="TextBox 5"/>
          <p:cNvSpPr txBox="1"/>
          <p:nvPr/>
        </p:nvSpPr>
        <p:spPr>
          <a:xfrm>
            <a:off x="8715375" y="5755739"/>
            <a:ext cx="224313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Dị ứng thuốc</a:t>
            </a:r>
          </a:p>
        </p:txBody>
      </p:sp>
      <p:sp>
        <p:nvSpPr>
          <p:cNvPr id="9" name="Right Arrow 8">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1552088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stretch>
            <a:fillRect/>
          </a:stretch>
        </p:blipFill>
        <p:spPr>
          <a:xfrm>
            <a:off x="1676" y="944"/>
            <a:ext cx="12188648" cy="6856114"/>
          </a:xfrm>
          <a:prstGeom prst="rect">
            <a:avLst/>
          </a:prstGeom>
        </p:spPr>
      </p:pic>
      <p:pic>
        <p:nvPicPr>
          <p:cNvPr id="17" name="Picture 16"/>
          <p:cNvPicPr>
            <a:picLocks noChangeAspect="1"/>
          </p:cNvPicPr>
          <p:nvPr/>
        </p:nvPicPr>
        <p:blipFill>
          <a:blip r:embed="rId3" cstate="print"/>
          <a:stretch>
            <a:fillRect/>
          </a:stretch>
        </p:blipFill>
        <p:spPr>
          <a:xfrm>
            <a:off x="6358867" y="770551"/>
            <a:ext cx="6082135" cy="3693160"/>
          </a:xfrm>
          <a:prstGeom prst="rect">
            <a:avLst/>
          </a:prstGeom>
        </p:spPr>
      </p:pic>
      <p:pic>
        <p:nvPicPr>
          <p:cNvPr id="19" name="Picture 18"/>
          <p:cNvPicPr>
            <a:picLocks noChangeAspect="1"/>
          </p:cNvPicPr>
          <p:nvPr/>
        </p:nvPicPr>
        <p:blipFill>
          <a:blip r:embed="rId4" cstate="print"/>
          <a:stretch>
            <a:fillRect/>
          </a:stretch>
        </p:blipFill>
        <p:spPr>
          <a:xfrm>
            <a:off x="775063" y="1933624"/>
            <a:ext cx="6661096" cy="2943559"/>
          </a:xfrm>
          <a:prstGeom prst="rect">
            <a:avLst/>
          </a:prstGeom>
        </p:spPr>
      </p:pic>
      <p:pic>
        <p:nvPicPr>
          <p:cNvPr id="16" name="Picture 15"/>
          <p:cNvPicPr>
            <a:picLocks noChangeAspect="1"/>
          </p:cNvPicPr>
          <p:nvPr/>
        </p:nvPicPr>
        <p:blipFill>
          <a:blip r:embed="rId5" cstate="print"/>
          <a:stretch>
            <a:fillRect/>
          </a:stretch>
        </p:blipFill>
        <p:spPr>
          <a:xfrm>
            <a:off x="-446897" y="4439649"/>
            <a:ext cx="5746947" cy="2407258"/>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0344" y="4678878"/>
            <a:ext cx="2285173" cy="2285173"/>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0526" y="2565971"/>
            <a:ext cx="2410275"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8" cstate="print">
            <a:extLst>
              <a:ext uri="{28A0092B-C50C-407E-A947-70E740481C1C}">
                <a14:useLocalDpi xmlns:a14="http://schemas.microsoft.com/office/drawing/2010/main" val="0"/>
              </a:ext>
            </a:extLst>
          </a:blip>
          <a:stretch>
            <a:fillRect/>
          </a:stretch>
        </p:blipFill>
        <p:spPr bwMode="auto">
          <a:xfrm>
            <a:off x="8847756" y="2183332"/>
            <a:ext cx="2599284" cy="24368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cstate="print"/>
          <a:stretch>
            <a:fillRect/>
          </a:stretch>
        </p:blipFill>
        <p:spPr>
          <a:xfrm>
            <a:off x="6381376" y="4241505"/>
            <a:ext cx="6440132" cy="2722545"/>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9629" y="4463711"/>
            <a:ext cx="2950400" cy="2500339"/>
          </a:xfrm>
          <a:prstGeom prst="rect">
            <a:avLst/>
          </a:prstGeom>
        </p:spPr>
      </p:pic>
      <p:sp>
        <p:nvSpPr>
          <p:cNvPr id="2" name="TextBox 1"/>
          <p:cNvSpPr txBox="1"/>
          <p:nvPr/>
        </p:nvSpPr>
        <p:spPr>
          <a:xfrm>
            <a:off x="2738487" y="201118"/>
            <a:ext cx="7408912" cy="1015428"/>
          </a:xfrm>
          <a:prstGeom prst="rect">
            <a:avLst/>
          </a:prstGeom>
          <a:noFill/>
        </p:spPr>
        <p:txBody>
          <a:bodyPr wrap="square" rtlCol="0">
            <a:spAutoFit/>
          </a:bodyPr>
          <a:lstStyle/>
          <a:p>
            <a:pPr defTabSz="914217"/>
            <a:r>
              <a:rPr lang="en-US" sz="5999">
                <a:ln>
                  <a:solidFill>
                    <a:srgbClr val="FF0000"/>
                  </a:solidFill>
                </a:ln>
                <a:solidFill>
                  <a:srgbClr val="FF8B17"/>
                </a:solidFill>
                <a:latin typeface="Algerian" panose="04020705040A02060702" pitchFamily="82" charset="0"/>
              </a:rPr>
              <a:t>XÂY NHÀ CHO THỎ</a:t>
            </a:r>
          </a:p>
        </p:txBody>
      </p:sp>
    </p:spTree>
    <p:extLst>
      <p:ext uri="{BB962C8B-B14F-4D97-AF65-F5344CB8AC3E}">
        <p14:creationId xmlns:p14="http://schemas.microsoft.com/office/powerpoint/2010/main" val="82071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
            <a:extLst>
              <a:ext uri="{FF2B5EF4-FFF2-40B4-BE49-F238E27FC236}">
                <a16:creationId xmlns=""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3">
            <a:extLst>
              <a:ext uri="{FF2B5EF4-FFF2-40B4-BE49-F238E27FC236}">
                <a16:creationId xmlns=""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32" name="Text Box 35">
            <a:hlinkClick r:id="rId4" action="ppaction://hlinksldjump"/>
          </p:cNvPr>
          <p:cNvSpPr txBox="1">
            <a:spLocks noChangeArrowheads="1"/>
          </p:cNvSpPr>
          <p:nvPr/>
        </p:nvSpPr>
        <p:spPr bwMode="auto">
          <a:xfrm>
            <a:off x="5324449" y="1293779"/>
            <a:ext cx="6867551"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4. Khi mua thuốc, chúng ta cần lưu ý gì?</a:t>
            </a:r>
          </a:p>
        </p:txBody>
      </p:sp>
      <p:sp>
        <p:nvSpPr>
          <p:cNvPr id="33" name="Text Box 20"/>
          <p:cNvSpPr txBox="1">
            <a:spLocks noChangeArrowheads="1"/>
          </p:cNvSpPr>
          <p:nvPr/>
        </p:nvSpPr>
        <p:spPr bwMode="auto">
          <a:xfrm>
            <a:off x="5324449" y="2021791"/>
            <a:ext cx="6867551" cy="1865126"/>
          </a:xfrm>
          <a:prstGeom prst="rect">
            <a:avLst/>
          </a:prstGeom>
          <a:solidFill>
            <a:schemeClr val="tx2">
              <a:lumMod val="20000"/>
              <a:lumOff val="80000"/>
            </a:schemeClr>
          </a:solidFill>
          <a:ln>
            <a:noFill/>
          </a:ln>
          <a:effectLst/>
        </p:spPr>
        <p:txBody>
          <a:bodyPr wrap="square">
            <a:spAutoFit/>
          </a:bodyPr>
          <a:lstStyle/>
          <a:p>
            <a:pPr algn="just">
              <a:lnSpc>
                <a:spcPct val="90000"/>
              </a:lnSpc>
              <a:spcBef>
                <a:spcPct val="50000"/>
              </a:spcBef>
            </a:pPr>
            <a:r>
              <a:rPr lang="en-US" altLang="en-US" sz="32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36750"/>
            <a:ext cx="4700334" cy="4700334"/>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528" y="4030154"/>
            <a:ext cx="4962444" cy="2681079"/>
          </a:xfrm>
          <a:prstGeom prst="rect">
            <a:avLst/>
          </a:prstGeom>
        </p:spPr>
      </p:pic>
    </p:spTree>
    <p:extLst>
      <p:ext uri="{BB962C8B-B14F-4D97-AF65-F5344CB8AC3E}">
        <p14:creationId xmlns:p14="http://schemas.microsoft.com/office/powerpoint/2010/main" val="25863087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9CD5B76C-2141-4E1A-8703-C26139629581}"/>
              </a:ext>
            </a:extLst>
          </p:cNvPr>
          <p:cNvPicPr>
            <a:picLocks noChangeAspect="1"/>
          </p:cNvPicPr>
          <p:nvPr/>
        </p:nvPicPr>
        <p:blipFill>
          <a:blip r:embed="rId3" cstate="print"/>
          <a:stretch>
            <a:fillRect/>
          </a:stretch>
        </p:blipFill>
        <p:spPr>
          <a:xfrm>
            <a:off x="2626788" y="271059"/>
            <a:ext cx="687356" cy="665931"/>
          </a:xfrm>
          <a:prstGeom prst="rect">
            <a:avLst/>
          </a:prstGeom>
        </p:spPr>
      </p:pic>
      <p:sp>
        <p:nvSpPr>
          <p:cNvPr id="3" name="任意多边形: 形状 2">
            <a:extLst>
              <a:ext uri="{FF2B5EF4-FFF2-40B4-BE49-F238E27FC236}">
                <a16:creationId xmlns="" xmlns:a16="http://schemas.microsoft.com/office/drawing/2014/main" id="{E94F5C34-566F-4B85-9917-E57AFE66FE6F}"/>
              </a:ext>
            </a:extLst>
          </p:cNvPr>
          <p:cNvSpPr/>
          <p:nvPr/>
        </p:nvSpPr>
        <p:spPr>
          <a:xfrm>
            <a:off x="3314144" y="891271"/>
            <a:ext cx="6214875"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 xmlns:a16="http://schemas.microsoft.com/office/drawing/2014/main" id="{E3295AA9-DF64-410A-8B3E-AF9B52E0F292}"/>
              </a:ext>
            </a:extLst>
          </p:cNvPr>
          <p:cNvSpPr txBox="1"/>
          <p:nvPr/>
        </p:nvSpPr>
        <p:spPr>
          <a:xfrm>
            <a:off x="5035855" y="268270"/>
            <a:ext cx="2608729" cy="646331"/>
          </a:xfrm>
          <a:prstGeom prst="rect">
            <a:avLst/>
          </a:prstGeom>
          <a:noFill/>
        </p:spPr>
        <p:txBody>
          <a:bodyPr wrap="square" rtlCol="0">
            <a:spAutoFit/>
          </a:bodyPr>
          <a:lstStyle/>
          <a:p>
            <a:r>
              <a:rPr lang="en-US" altLang="zh-CN" sz="3600" b="1">
                <a:solidFill>
                  <a:srgbClr val="F2394E"/>
                </a:solidFill>
                <a:latin typeface="Times New Roman" panose="02020603050405020304" pitchFamily="18" charset="0"/>
                <a:ea typeface="微软雅黑" panose="020B0503020204020204" pitchFamily="34" charset="-122"/>
                <a:cs typeface="Times New Roman" panose="02020603050405020304" pitchFamily="18" charset="0"/>
              </a:rPr>
              <a:t>KẾT LUẬN</a:t>
            </a:r>
            <a:endParaRPr lang="zh-CN" altLang="en-US" sz="3600" b="1" dirty="0">
              <a:solidFill>
                <a:srgbClr val="F2394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3" name="组合 122">
            <a:extLst>
              <a:ext uri="{FF2B5EF4-FFF2-40B4-BE49-F238E27FC236}">
                <a16:creationId xmlns="" xmlns:a16="http://schemas.microsoft.com/office/drawing/2014/main" id="{6D4012C4-C22F-469E-9159-ECE1A2EE1E04}"/>
              </a:ext>
            </a:extLst>
          </p:cNvPr>
          <p:cNvGrpSpPr/>
          <p:nvPr/>
        </p:nvGrpSpPr>
        <p:grpSpPr>
          <a:xfrm>
            <a:off x="4735818" y="1674186"/>
            <a:ext cx="3151442" cy="3103221"/>
            <a:chOff x="4495006" y="969967"/>
            <a:chExt cx="3201988" cy="3252792"/>
          </a:xfrm>
        </p:grpSpPr>
        <p:sp>
          <p:nvSpPr>
            <p:cNvPr id="6" name="Freeform 15">
              <a:extLst>
                <a:ext uri="{FF2B5EF4-FFF2-40B4-BE49-F238E27FC236}">
                  <a16:creationId xmlns="" xmlns:a16="http://schemas.microsoft.com/office/drawing/2014/main" id="{03E12400-E3B5-4961-93C4-241B9041B8C6}"/>
                </a:ext>
              </a:extLst>
            </p:cNvPr>
            <p:cNvSpPr/>
            <p:nvPr/>
          </p:nvSpPr>
          <p:spPr bwMode="auto">
            <a:xfrm>
              <a:off x="4772819" y="3094045"/>
              <a:ext cx="904875" cy="207963"/>
            </a:xfrm>
            <a:custGeom>
              <a:avLst/>
              <a:gdLst>
                <a:gd name="T0" fmla="*/ 157 w 157"/>
                <a:gd name="T1" fmla="*/ 18 h 36"/>
                <a:gd name="T2" fmla="*/ 78 w 157"/>
                <a:gd name="T3" fmla="*/ 36 h 36"/>
                <a:gd name="T4" fmla="*/ 0 w 157"/>
                <a:gd name="T5" fmla="*/ 18 h 36"/>
                <a:gd name="T6" fmla="*/ 79 w 157"/>
                <a:gd name="T7" fmla="*/ 0 h 36"/>
                <a:gd name="T8" fmla="*/ 157 w 157"/>
                <a:gd name="T9" fmla="*/ 18 h 36"/>
              </a:gdLst>
              <a:ahLst/>
              <a:cxnLst>
                <a:cxn ang="0">
                  <a:pos x="T0" y="T1"/>
                </a:cxn>
                <a:cxn ang="0">
                  <a:pos x="T2" y="T3"/>
                </a:cxn>
                <a:cxn ang="0">
                  <a:pos x="T4" y="T5"/>
                </a:cxn>
                <a:cxn ang="0">
                  <a:pos x="T6" y="T7"/>
                </a:cxn>
                <a:cxn ang="0">
                  <a:pos x="T8" y="T9"/>
                </a:cxn>
              </a:cxnLst>
              <a:rect l="0" t="0" r="r" b="b"/>
              <a:pathLst>
                <a:path w="157" h="36">
                  <a:moveTo>
                    <a:pt x="157" y="18"/>
                  </a:moveTo>
                  <a:cubicBezTo>
                    <a:pt x="157" y="28"/>
                    <a:pt x="122" y="36"/>
                    <a:pt x="78" y="36"/>
                  </a:cubicBezTo>
                  <a:cubicBezTo>
                    <a:pt x="35" y="36"/>
                    <a:pt x="0" y="28"/>
                    <a:pt x="0" y="18"/>
                  </a:cubicBezTo>
                  <a:cubicBezTo>
                    <a:pt x="0" y="8"/>
                    <a:pt x="35" y="0"/>
                    <a:pt x="79" y="0"/>
                  </a:cubicBezTo>
                  <a:cubicBezTo>
                    <a:pt x="122" y="0"/>
                    <a:pt x="157" y="8"/>
                    <a:pt x="157" y="18"/>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 name="Freeform 16">
              <a:extLst>
                <a:ext uri="{FF2B5EF4-FFF2-40B4-BE49-F238E27FC236}">
                  <a16:creationId xmlns="" xmlns:a16="http://schemas.microsoft.com/office/drawing/2014/main" id="{8F168D82-80AB-4485-B1E1-F0EF7AF767AA}"/>
                </a:ext>
              </a:extLst>
            </p:cNvPr>
            <p:cNvSpPr/>
            <p:nvPr/>
          </p:nvSpPr>
          <p:spPr bwMode="auto">
            <a:xfrm>
              <a:off x="6520656" y="2922595"/>
              <a:ext cx="871538" cy="212725"/>
            </a:xfrm>
            <a:custGeom>
              <a:avLst/>
              <a:gdLst>
                <a:gd name="T0" fmla="*/ 151 w 151"/>
                <a:gd name="T1" fmla="*/ 19 h 37"/>
                <a:gd name="T2" fmla="*/ 75 w 151"/>
                <a:gd name="T3" fmla="*/ 36 h 37"/>
                <a:gd name="T4" fmla="*/ 0 w 151"/>
                <a:gd name="T5" fmla="*/ 18 h 37"/>
                <a:gd name="T6" fmla="*/ 75 w 151"/>
                <a:gd name="T7" fmla="*/ 0 h 37"/>
                <a:gd name="T8" fmla="*/ 151 w 151"/>
                <a:gd name="T9" fmla="*/ 19 h 37"/>
              </a:gdLst>
              <a:ahLst/>
              <a:cxnLst>
                <a:cxn ang="0">
                  <a:pos x="T0" y="T1"/>
                </a:cxn>
                <a:cxn ang="0">
                  <a:pos x="T2" y="T3"/>
                </a:cxn>
                <a:cxn ang="0">
                  <a:pos x="T4" y="T5"/>
                </a:cxn>
                <a:cxn ang="0">
                  <a:pos x="T6" y="T7"/>
                </a:cxn>
                <a:cxn ang="0">
                  <a:pos x="T8" y="T9"/>
                </a:cxn>
              </a:cxnLst>
              <a:rect l="0" t="0" r="r" b="b"/>
              <a:pathLst>
                <a:path w="151" h="37">
                  <a:moveTo>
                    <a:pt x="151" y="19"/>
                  </a:moveTo>
                  <a:cubicBezTo>
                    <a:pt x="151" y="29"/>
                    <a:pt x="117" y="37"/>
                    <a:pt x="75" y="36"/>
                  </a:cubicBezTo>
                  <a:cubicBezTo>
                    <a:pt x="33" y="36"/>
                    <a:pt x="0" y="28"/>
                    <a:pt x="0" y="18"/>
                  </a:cubicBezTo>
                  <a:cubicBezTo>
                    <a:pt x="0" y="8"/>
                    <a:pt x="34" y="0"/>
                    <a:pt x="75" y="0"/>
                  </a:cubicBezTo>
                  <a:cubicBezTo>
                    <a:pt x="117" y="0"/>
                    <a:pt x="151" y="9"/>
                    <a:pt x="151" y="19"/>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 name="Freeform 17">
              <a:extLst>
                <a:ext uri="{FF2B5EF4-FFF2-40B4-BE49-F238E27FC236}">
                  <a16:creationId xmlns="" xmlns:a16="http://schemas.microsoft.com/office/drawing/2014/main" id="{B30C66CB-A962-4D1E-B31C-4C20A5284891}"/>
                </a:ext>
              </a:extLst>
            </p:cNvPr>
            <p:cNvSpPr/>
            <p:nvPr/>
          </p:nvSpPr>
          <p:spPr bwMode="auto">
            <a:xfrm>
              <a:off x="4904581" y="3089283"/>
              <a:ext cx="219075" cy="177800"/>
            </a:xfrm>
            <a:custGeom>
              <a:avLst/>
              <a:gdLst>
                <a:gd name="T0" fmla="*/ 23 w 38"/>
                <a:gd name="T1" fmla="*/ 9 h 31"/>
                <a:gd name="T2" fmla="*/ 35 w 38"/>
                <a:gd name="T3" fmla="*/ 24 h 31"/>
                <a:gd name="T4" fmla="*/ 6 w 38"/>
                <a:gd name="T5" fmla="*/ 14 h 31"/>
                <a:gd name="T6" fmla="*/ 9 w 38"/>
                <a:gd name="T7" fmla="*/ 0 h 31"/>
                <a:gd name="T8" fmla="*/ 23 w 38"/>
                <a:gd name="T9" fmla="*/ 9 h 31"/>
              </a:gdLst>
              <a:ahLst/>
              <a:cxnLst>
                <a:cxn ang="0">
                  <a:pos x="T0" y="T1"/>
                </a:cxn>
                <a:cxn ang="0">
                  <a:pos x="T2" y="T3"/>
                </a:cxn>
                <a:cxn ang="0">
                  <a:pos x="T4" y="T5"/>
                </a:cxn>
                <a:cxn ang="0">
                  <a:pos x="T6" y="T7"/>
                </a:cxn>
                <a:cxn ang="0">
                  <a:pos x="T8" y="T9"/>
                </a:cxn>
              </a:cxnLst>
              <a:rect l="0" t="0" r="r" b="b"/>
              <a:pathLst>
                <a:path w="38" h="31">
                  <a:moveTo>
                    <a:pt x="23" y="9"/>
                  </a:moveTo>
                  <a:cubicBezTo>
                    <a:pt x="23" y="9"/>
                    <a:pt x="38" y="17"/>
                    <a:pt x="35" y="24"/>
                  </a:cubicBezTo>
                  <a:cubicBezTo>
                    <a:pt x="32" y="31"/>
                    <a:pt x="11" y="20"/>
                    <a:pt x="6" y="14"/>
                  </a:cubicBezTo>
                  <a:cubicBezTo>
                    <a:pt x="0" y="8"/>
                    <a:pt x="9" y="0"/>
                    <a:pt x="9" y="0"/>
                  </a:cubicBezTo>
                  <a:lnTo>
                    <a:pt x="23" y="9"/>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 name="Freeform 18">
              <a:extLst>
                <a:ext uri="{FF2B5EF4-FFF2-40B4-BE49-F238E27FC236}">
                  <a16:creationId xmlns="" xmlns:a16="http://schemas.microsoft.com/office/drawing/2014/main" id="{89368599-8BA3-4A16-AE82-C4FB0A33D65B}"/>
                </a:ext>
              </a:extLst>
            </p:cNvPr>
            <p:cNvSpPr/>
            <p:nvPr/>
          </p:nvSpPr>
          <p:spPr bwMode="auto">
            <a:xfrm>
              <a:off x="5169694" y="3135321"/>
              <a:ext cx="225425" cy="114300"/>
            </a:xfrm>
            <a:custGeom>
              <a:avLst/>
              <a:gdLst>
                <a:gd name="T0" fmla="*/ 22 w 39"/>
                <a:gd name="T1" fmla="*/ 3 h 20"/>
                <a:gd name="T2" fmla="*/ 39 w 39"/>
                <a:gd name="T3" fmla="*/ 13 h 20"/>
                <a:gd name="T4" fmla="*/ 8 w 39"/>
                <a:gd name="T5" fmla="*/ 14 h 20"/>
                <a:gd name="T6" fmla="*/ 6 w 39"/>
                <a:gd name="T7" fmla="*/ 0 h 20"/>
                <a:gd name="T8" fmla="*/ 22 w 39"/>
                <a:gd name="T9" fmla="*/ 3 h 20"/>
              </a:gdLst>
              <a:ahLst/>
              <a:cxnLst>
                <a:cxn ang="0">
                  <a:pos x="T0" y="T1"/>
                </a:cxn>
                <a:cxn ang="0">
                  <a:pos x="T2" y="T3"/>
                </a:cxn>
                <a:cxn ang="0">
                  <a:pos x="T4" y="T5"/>
                </a:cxn>
                <a:cxn ang="0">
                  <a:pos x="T6" y="T7"/>
                </a:cxn>
                <a:cxn ang="0">
                  <a:pos x="T8" y="T9"/>
                </a:cxn>
              </a:cxnLst>
              <a:rect l="0" t="0" r="r" b="b"/>
              <a:pathLst>
                <a:path w="39" h="20">
                  <a:moveTo>
                    <a:pt x="22" y="3"/>
                  </a:moveTo>
                  <a:cubicBezTo>
                    <a:pt x="22" y="3"/>
                    <a:pt x="39" y="5"/>
                    <a:pt x="39" y="13"/>
                  </a:cubicBezTo>
                  <a:cubicBezTo>
                    <a:pt x="38" y="20"/>
                    <a:pt x="14" y="18"/>
                    <a:pt x="8" y="14"/>
                  </a:cubicBezTo>
                  <a:cubicBezTo>
                    <a:pt x="0" y="10"/>
                    <a:pt x="6" y="0"/>
                    <a:pt x="6" y="0"/>
                  </a:cubicBezTo>
                  <a:lnTo>
                    <a:pt x="22" y="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 name="Freeform 19">
              <a:extLst>
                <a:ext uri="{FF2B5EF4-FFF2-40B4-BE49-F238E27FC236}">
                  <a16:creationId xmlns="" xmlns:a16="http://schemas.microsoft.com/office/drawing/2014/main" id="{ACD141A7-BC23-4D3F-A23F-8ED3F53D567E}"/>
                </a:ext>
              </a:extLst>
            </p:cNvPr>
            <p:cNvSpPr/>
            <p:nvPr/>
          </p:nvSpPr>
          <p:spPr bwMode="auto">
            <a:xfrm>
              <a:off x="5130006" y="2017719"/>
              <a:ext cx="617538" cy="304800"/>
            </a:xfrm>
            <a:custGeom>
              <a:avLst/>
              <a:gdLst>
                <a:gd name="T0" fmla="*/ 10 w 107"/>
                <a:gd name="T1" fmla="*/ 2 h 53"/>
                <a:gd name="T2" fmla="*/ 107 w 107"/>
                <a:gd name="T3" fmla="*/ 38 h 53"/>
                <a:gd name="T4" fmla="*/ 104 w 107"/>
                <a:gd name="T5" fmla="*/ 53 h 53"/>
                <a:gd name="T6" fmla="*/ 3 w 107"/>
                <a:gd name="T7" fmla="*/ 12 h 53"/>
                <a:gd name="T8" fmla="*/ 1 w 107"/>
                <a:gd name="T9" fmla="*/ 5 h 53"/>
                <a:gd name="T10" fmla="*/ 10 w 107"/>
                <a:gd name="T11" fmla="*/ 2 h 53"/>
              </a:gdLst>
              <a:ahLst/>
              <a:cxnLst>
                <a:cxn ang="0">
                  <a:pos x="T0" y="T1"/>
                </a:cxn>
                <a:cxn ang="0">
                  <a:pos x="T2" y="T3"/>
                </a:cxn>
                <a:cxn ang="0">
                  <a:pos x="T4" y="T5"/>
                </a:cxn>
                <a:cxn ang="0">
                  <a:pos x="T6" y="T7"/>
                </a:cxn>
                <a:cxn ang="0">
                  <a:pos x="T8" y="T9"/>
                </a:cxn>
                <a:cxn ang="0">
                  <a:pos x="T10" y="T11"/>
                </a:cxn>
              </a:cxnLst>
              <a:rect l="0" t="0" r="r" b="b"/>
              <a:pathLst>
                <a:path w="107" h="53">
                  <a:moveTo>
                    <a:pt x="10" y="2"/>
                  </a:moveTo>
                  <a:cubicBezTo>
                    <a:pt x="10" y="2"/>
                    <a:pt x="77" y="42"/>
                    <a:pt x="107" y="38"/>
                  </a:cubicBezTo>
                  <a:cubicBezTo>
                    <a:pt x="104" y="53"/>
                    <a:pt x="104" y="53"/>
                    <a:pt x="104" y="53"/>
                  </a:cubicBezTo>
                  <a:cubicBezTo>
                    <a:pt x="99" y="52"/>
                    <a:pt x="51" y="44"/>
                    <a:pt x="3" y="12"/>
                  </a:cubicBezTo>
                  <a:cubicBezTo>
                    <a:pt x="3" y="12"/>
                    <a:pt x="0" y="9"/>
                    <a:pt x="1" y="5"/>
                  </a:cubicBezTo>
                  <a:cubicBezTo>
                    <a:pt x="1" y="5"/>
                    <a:pt x="4" y="0"/>
                    <a:pt x="10" y="2"/>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 name="Freeform 20">
              <a:extLst>
                <a:ext uri="{FF2B5EF4-FFF2-40B4-BE49-F238E27FC236}">
                  <a16:creationId xmlns="" xmlns:a16="http://schemas.microsoft.com/office/drawing/2014/main" id="{138C3B36-CEC9-4405-980E-80A8A050B9B9}"/>
                </a:ext>
              </a:extLst>
            </p:cNvPr>
            <p:cNvSpPr>
              <a:spLocks noEditPoints="1"/>
            </p:cNvSpPr>
            <p:nvPr/>
          </p:nvSpPr>
          <p:spPr bwMode="auto">
            <a:xfrm>
              <a:off x="5123656" y="2017719"/>
              <a:ext cx="630238" cy="311151"/>
            </a:xfrm>
            <a:custGeom>
              <a:avLst/>
              <a:gdLst>
                <a:gd name="T0" fmla="*/ 105 w 109"/>
                <a:gd name="T1" fmla="*/ 54 h 54"/>
                <a:gd name="T2" fmla="*/ 3 w 109"/>
                <a:gd name="T3" fmla="*/ 14 h 54"/>
                <a:gd name="T4" fmla="*/ 3 w 109"/>
                <a:gd name="T5" fmla="*/ 14 h 54"/>
                <a:gd name="T6" fmla="*/ 3 w 109"/>
                <a:gd name="T7" fmla="*/ 13 h 54"/>
                <a:gd name="T8" fmla="*/ 0 w 109"/>
                <a:gd name="T9" fmla="*/ 7 h 54"/>
                <a:gd name="T10" fmla="*/ 0 w 109"/>
                <a:gd name="T11" fmla="*/ 7 h 54"/>
                <a:gd name="T12" fmla="*/ 1 w 109"/>
                <a:gd name="T13" fmla="*/ 5 h 54"/>
                <a:gd name="T14" fmla="*/ 1 w 109"/>
                <a:gd name="T15" fmla="*/ 5 h 54"/>
                <a:gd name="T16" fmla="*/ 8 w 109"/>
                <a:gd name="T17" fmla="*/ 0 h 54"/>
                <a:gd name="T18" fmla="*/ 8 w 109"/>
                <a:gd name="T19" fmla="*/ 0 h 54"/>
                <a:gd name="T20" fmla="*/ 11 w 109"/>
                <a:gd name="T21" fmla="*/ 1 h 54"/>
                <a:gd name="T22" fmla="*/ 11 w 109"/>
                <a:gd name="T23" fmla="*/ 1 h 54"/>
                <a:gd name="T24" fmla="*/ 11 w 109"/>
                <a:gd name="T25" fmla="*/ 2 h 54"/>
                <a:gd name="T26" fmla="*/ 12 w 109"/>
                <a:gd name="T27" fmla="*/ 1 h 54"/>
                <a:gd name="T28" fmla="*/ 46 w 109"/>
                <a:gd name="T29" fmla="*/ 19 h 54"/>
                <a:gd name="T30" fmla="*/ 46 w 109"/>
                <a:gd name="T31" fmla="*/ 19 h 54"/>
                <a:gd name="T32" fmla="*/ 104 w 109"/>
                <a:gd name="T33" fmla="*/ 37 h 54"/>
                <a:gd name="T34" fmla="*/ 104 w 109"/>
                <a:gd name="T35" fmla="*/ 37 h 54"/>
                <a:gd name="T36" fmla="*/ 108 w 109"/>
                <a:gd name="T37" fmla="*/ 37 h 54"/>
                <a:gd name="T38" fmla="*/ 108 w 109"/>
                <a:gd name="T39" fmla="*/ 37 h 54"/>
                <a:gd name="T40" fmla="*/ 109 w 109"/>
                <a:gd name="T41" fmla="*/ 37 h 54"/>
                <a:gd name="T42" fmla="*/ 109 w 109"/>
                <a:gd name="T43" fmla="*/ 37 h 54"/>
                <a:gd name="T44" fmla="*/ 109 w 109"/>
                <a:gd name="T45" fmla="*/ 38 h 54"/>
                <a:gd name="T46" fmla="*/ 109 w 109"/>
                <a:gd name="T47" fmla="*/ 38 h 54"/>
                <a:gd name="T48" fmla="*/ 107 w 109"/>
                <a:gd name="T49" fmla="*/ 53 h 54"/>
                <a:gd name="T50" fmla="*/ 105 w 109"/>
                <a:gd name="T51" fmla="*/ 54 h 54"/>
                <a:gd name="T52" fmla="*/ 105 w 109"/>
                <a:gd name="T53" fmla="*/ 54 h 54"/>
                <a:gd name="T54" fmla="*/ 105 w 109"/>
                <a:gd name="T55" fmla="*/ 54 h 54"/>
                <a:gd name="T56" fmla="*/ 104 w 109"/>
                <a:gd name="T57" fmla="*/ 51 h 54"/>
                <a:gd name="T58" fmla="*/ 106 w 109"/>
                <a:gd name="T59" fmla="*/ 40 h 54"/>
                <a:gd name="T60" fmla="*/ 104 w 109"/>
                <a:gd name="T61" fmla="*/ 40 h 54"/>
                <a:gd name="T62" fmla="*/ 104 w 109"/>
                <a:gd name="T63" fmla="*/ 40 h 54"/>
                <a:gd name="T64" fmla="*/ 10 w 109"/>
                <a:gd name="T65" fmla="*/ 4 h 54"/>
                <a:gd name="T66" fmla="*/ 10 w 109"/>
                <a:gd name="T67" fmla="*/ 4 h 54"/>
                <a:gd name="T68" fmla="*/ 8 w 109"/>
                <a:gd name="T69" fmla="*/ 3 h 54"/>
                <a:gd name="T70" fmla="*/ 8 w 109"/>
                <a:gd name="T71" fmla="*/ 3 h 54"/>
                <a:gd name="T72" fmla="*/ 4 w 109"/>
                <a:gd name="T73" fmla="*/ 4 h 54"/>
                <a:gd name="T74" fmla="*/ 4 w 109"/>
                <a:gd name="T75" fmla="*/ 4 h 54"/>
                <a:gd name="T76" fmla="*/ 3 w 109"/>
                <a:gd name="T77" fmla="*/ 6 h 54"/>
                <a:gd name="T78" fmla="*/ 3 w 109"/>
                <a:gd name="T79" fmla="*/ 6 h 54"/>
                <a:gd name="T80" fmla="*/ 3 w 109"/>
                <a:gd name="T81" fmla="*/ 7 h 54"/>
                <a:gd name="T82" fmla="*/ 3 w 109"/>
                <a:gd name="T83" fmla="*/ 7 h 54"/>
                <a:gd name="T84" fmla="*/ 4 w 109"/>
                <a:gd name="T85" fmla="*/ 10 h 54"/>
                <a:gd name="T86" fmla="*/ 4 w 109"/>
                <a:gd name="T87" fmla="*/ 10 h 54"/>
                <a:gd name="T88" fmla="*/ 5 w 109"/>
                <a:gd name="T89" fmla="*/ 11 h 54"/>
                <a:gd name="T90" fmla="*/ 5 w 109"/>
                <a:gd name="T91" fmla="*/ 11 h 54"/>
                <a:gd name="T92" fmla="*/ 104 w 109"/>
                <a:gd name="T93"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54">
                  <a:moveTo>
                    <a:pt x="105" y="54"/>
                  </a:moveTo>
                  <a:cubicBezTo>
                    <a:pt x="100" y="53"/>
                    <a:pt x="52" y="45"/>
                    <a:pt x="3" y="14"/>
                  </a:cubicBezTo>
                  <a:cubicBezTo>
                    <a:pt x="3" y="14"/>
                    <a:pt x="3" y="14"/>
                    <a:pt x="3" y="14"/>
                  </a:cubicBezTo>
                  <a:cubicBezTo>
                    <a:pt x="3" y="13"/>
                    <a:pt x="3" y="13"/>
                    <a:pt x="3" y="13"/>
                  </a:cubicBezTo>
                  <a:cubicBezTo>
                    <a:pt x="3" y="13"/>
                    <a:pt x="0" y="11"/>
                    <a:pt x="0" y="7"/>
                  </a:cubicBezTo>
                  <a:cubicBezTo>
                    <a:pt x="0" y="7"/>
                    <a:pt x="0" y="7"/>
                    <a:pt x="0" y="7"/>
                  </a:cubicBezTo>
                  <a:cubicBezTo>
                    <a:pt x="0" y="6"/>
                    <a:pt x="0" y="5"/>
                    <a:pt x="1" y="5"/>
                  </a:cubicBezTo>
                  <a:cubicBezTo>
                    <a:pt x="1" y="5"/>
                    <a:pt x="1" y="5"/>
                    <a:pt x="1" y="5"/>
                  </a:cubicBezTo>
                  <a:cubicBezTo>
                    <a:pt x="1" y="4"/>
                    <a:pt x="3" y="0"/>
                    <a:pt x="8" y="0"/>
                  </a:cubicBezTo>
                  <a:cubicBezTo>
                    <a:pt x="8" y="0"/>
                    <a:pt x="8" y="0"/>
                    <a:pt x="8" y="0"/>
                  </a:cubicBezTo>
                  <a:cubicBezTo>
                    <a:pt x="9" y="0"/>
                    <a:pt x="10" y="0"/>
                    <a:pt x="11" y="1"/>
                  </a:cubicBezTo>
                  <a:cubicBezTo>
                    <a:pt x="11" y="1"/>
                    <a:pt x="11" y="1"/>
                    <a:pt x="11" y="1"/>
                  </a:cubicBezTo>
                  <a:cubicBezTo>
                    <a:pt x="11" y="2"/>
                    <a:pt x="11" y="2"/>
                    <a:pt x="11" y="2"/>
                  </a:cubicBezTo>
                  <a:cubicBezTo>
                    <a:pt x="12" y="1"/>
                    <a:pt x="12" y="1"/>
                    <a:pt x="12" y="1"/>
                  </a:cubicBezTo>
                  <a:cubicBezTo>
                    <a:pt x="12" y="1"/>
                    <a:pt x="27" y="10"/>
                    <a:pt x="46" y="19"/>
                  </a:cubicBezTo>
                  <a:cubicBezTo>
                    <a:pt x="46" y="19"/>
                    <a:pt x="46" y="19"/>
                    <a:pt x="46" y="19"/>
                  </a:cubicBezTo>
                  <a:cubicBezTo>
                    <a:pt x="66" y="28"/>
                    <a:pt x="89" y="37"/>
                    <a:pt x="104" y="37"/>
                  </a:cubicBezTo>
                  <a:cubicBezTo>
                    <a:pt x="104" y="37"/>
                    <a:pt x="104" y="37"/>
                    <a:pt x="104" y="37"/>
                  </a:cubicBezTo>
                  <a:cubicBezTo>
                    <a:pt x="105" y="37"/>
                    <a:pt x="107" y="37"/>
                    <a:pt x="108" y="37"/>
                  </a:cubicBezTo>
                  <a:cubicBezTo>
                    <a:pt x="108" y="37"/>
                    <a:pt x="108" y="37"/>
                    <a:pt x="108" y="37"/>
                  </a:cubicBezTo>
                  <a:cubicBezTo>
                    <a:pt x="108" y="37"/>
                    <a:pt x="109" y="37"/>
                    <a:pt x="109" y="37"/>
                  </a:cubicBezTo>
                  <a:cubicBezTo>
                    <a:pt x="109" y="37"/>
                    <a:pt x="109" y="37"/>
                    <a:pt x="109" y="37"/>
                  </a:cubicBezTo>
                  <a:cubicBezTo>
                    <a:pt x="109" y="38"/>
                    <a:pt x="109" y="38"/>
                    <a:pt x="109" y="38"/>
                  </a:cubicBezTo>
                  <a:cubicBezTo>
                    <a:pt x="109" y="38"/>
                    <a:pt x="109" y="38"/>
                    <a:pt x="109" y="38"/>
                  </a:cubicBezTo>
                  <a:cubicBezTo>
                    <a:pt x="107" y="53"/>
                    <a:pt x="107" y="53"/>
                    <a:pt x="107" y="53"/>
                  </a:cubicBezTo>
                  <a:cubicBezTo>
                    <a:pt x="107" y="54"/>
                    <a:pt x="106" y="54"/>
                    <a:pt x="105" y="54"/>
                  </a:cubicBezTo>
                  <a:cubicBezTo>
                    <a:pt x="105" y="54"/>
                    <a:pt x="105" y="54"/>
                    <a:pt x="105" y="54"/>
                  </a:cubicBezTo>
                  <a:cubicBezTo>
                    <a:pt x="105" y="54"/>
                    <a:pt x="105" y="54"/>
                    <a:pt x="105" y="54"/>
                  </a:cubicBezTo>
                  <a:close/>
                  <a:moveTo>
                    <a:pt x="104" y="51"/>
                  </a:moveTo>
                  <a:cubicBezTo>
                    <a:pt x="106" y="40"/>
                    <a:pt x="106" y="40"/>
                    <a:pt x="106" y="40"/>
                  </a:cubicBezTo>
                  <a:cubicBezTo>
                    <a:pt x="105" y="40"/>
                    <a:pt x="105" y="40"/>
                    <a:pt x="104" y="40"/>
                  </a:cubicBezTo>
                  <a:cubicBezTo>
                    <a:pt x="104" y="40"/>
                    <a:pt x="104" y="40"/>
                    <a:pt x="104" y="40"/>
                  </a:cubicBezTo>
                  <a:cubicBezTo>
                    <a:pt x="73" y="40"/>
                    <a:pt x="14" y="5"/>
                    <a:pt x="10" y="4"/>
                  </a:cubicBezTo>
                  <a:cubicBezTo>
                    <a:pt x="10" y="4"/>
                    <a:pt x="10" y="4"/>
                    <a:pt x="10" y="4"/>
                  </a:cubicBezTo>
                  <a:cubicBezTo>
                    <a:pt x="9" y="3"/>
                    <a:pt x="9" y="3"/>
                    <a:pt x="8" y="3"/>
                  </a:cubicBezTo>
                  <a:cubicBezTo>
                    <a:pt x="8" y="3"/>
                    <a:pt x="8" y="3"/>
                    <a:pt x="8" y="3"/>
                  </a:cubicBezTo>
                  <a:cubicBezTo>
                    <a:pt x="6" y="3"/>
                    <a:pt x="5" y="4"/>
                    <a:pt x="4" y="4"/>
                  </a:cubicBezTo>
                  <a:cubicBezTo>
                    <a:pt x="4" y="4"/>
                    <a:pt x="4" y="4"/>
                    <a:pt x="4" y="4"/>
                  </a:cubicBezTo>
                  <a:cubicBezTo>
                    <a:pt x="4" y="5"/>
                    <a:pt x="3" y="6"/>
                    <a:pt x="3" y="6"/>
                  </a:cubicBezTo>
                  <a:cubicBezTo>
                    <a:pt x="3" y="6"/>
                    <a:pt x="3" y="6"/>
                    <a:pt x="3" y="6"/>
                  </a:cubicBezTo>
                  <a:cubicBezTo>
                    <a:pt x="3" y="6"/>
                    <a:pt x="3" y="7"/>
                    <a:pt x="3" y="7"/>
                  </a:cubicBezTo>
                  <a:cubicBezTo>
                    <a:pt x="3" y="7"/>
                    <a:pt x="3" y="7"/>
                    <a:pt x="3" y="7"/>
                  </a:cubicBezTo>
                  <a:cubicBezTo>
                    <a:pt x="3" y="8"/>
                    <a:pt x="4" y="9"/>
                    <a:pt x="4" y="10"/>
                  </a:cubicBezTo>
                  <a:cubicBezTo>
                    <a:pt x="4" y="10"/>
                    <a:pt x="4" y="10"/>
                    <a:pt x="4" y="10"/>
                  </a:cubicBezTo>
                  <a:cubicBezTo>
                    <a:pt x="4" y="11"/>
                    <a:pt x="5" y="11"/>
                    <a:pt x="5" y="11"/>
                  </a:cubicBezTo>
                  <a:cubicBezTo>
                    <a:pt x="5" y="11"/>
                    <a:pt x="5" y="11"/>
                    <a:pt x="5" y="11"/>
                  </a:cubicBezTo>
                  <a:cubicBezTo>
                    <a:pt x="50" y="40"/>
                    <a:pt x="94" y="49"/>
                    <a:pt x="104" y="5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 name="Freeform 21">
              <a:extLst>
                <a:ext uri="{FF2B5EF4-FFF2-40B4-BE49-F238E27FC236}">
                  <a16:creationId xmlns="" xmlns:a16="http://schemas.microsoft.com/office/drawing/2014/main" id="{8D8F864F-69EF-4E27-B6CE-DDE5A9113411}"/>
                </a:ext>
              </a:extLst>
            </p:cNvPr>
            <p:cNvSpPr/>
            <p:nvPr/>
          </p:nvSpPr>
          <p:spPr bwMode="auto">
            <a:xfrm>
              <a:off x="4933156" y="2490794"/>
              <a:ext cx="260350" cy="655639"/>
            </a:xfrm>
            <a:custGeom>
              <a:avLst/>
              <a:gdLst>
                <a:gd name="T0" fmla="*/ 32 w 45"/>
                <a:gd name="T1" fmla="*/ 0 h 114"/>
                <a:gd name="T2" fmla="*/ 22 w 45"/>
                <a:gd name="T3" fmla="*/ 114 h 114"/>
                <a:gd name="T4" fmla="*/ 0 w 45"/>
                <a:gd name="T5" fmla="*/ 108 h 114"/>
                <a:gd name="T6" fmla="*/ 16 w 45"/>
                <a:gd name="T7" fmla="*/ 3 h 114"/>
                <a:gd name="T8" fmla="*/ 32 w 45"/>
                <a:gd name="T9" fmla="*/ 0 h 114"/>
              </a:gdLst>
              <a:ahLst/>
              <a:cxnLst>
                <a:cxn ang="0">
                  <a:pos x="T0" y="T1"/>
                </a:cxn>
                <a:cxn ang="0">
                  <a:pos x="T2" y="T3"/>
                </a:cxn>
                <a:cxn ang="0">
                  <a:pos x="T4" y="T5"/>
                </a:cxn>
                <a:cxn ang="0">
                  <a:pos x="T6" y="T7"/>
                </a:cxn>
                <a:cxn ang="0">
                  <a:pos x="T8" y="T9"/>
                </a:cxn>
              </a:cxnLst>
              <a:rect l="0" t="0" r="r" b="b"/>
              <a:pathLst>
                <a:path w="45" h="114">
                  <a:moveTo>
                    <a:pt x="32" y="0"/>
                  </a:moveTo>
                  <a:cubicBezTo>
                    <a:pt x="32" y="0"/>
                    <a:pt x="45" y="58"/>
                    <a:pt x="22" y="114"/>
                  </a:cubicBezTo>
                  <a:cubicBezTo>
                    <a:pt x="0" y="108"/>
                    <a:pt x="0" y="108"/>
                    <a:pt x="0" y="108"/>
                  </a:cubicBezTo>
                  <a:cubicBezTo>
                    <a:pt x="0" y="108"/>
                    <a:pt x="25" y="56"/>
                    <a:pt x="16" y="3"/>
                  </a:cubicBezTo>
                  <a:lnTo>
                    <a:pt x="32"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3" name="Freeform 22">
              <a:extLst>
                <a:ext uri="{FF2B5EF4-FFF2-40B4-BE49-F238E27FC236}">
                  <a16:creationId xmlns="" xmlns:a16="http://schemas.microsoft.com/office/drawing/2014/main" id="{71AC6396-4D1A-49C8-997F-2EC3AFBF574F}"/>
                </a:ext>
              </a:extLst>
            </p:cNvPr>
            <p:cNvSpPr>
              <a:spLocks noEditPoints="1"/>
            </p:cNvSpPr>
            <p:nvPr/>
          </p:nvSpPr>
          <p:spPr bwMode="auto">
            <a:xfrm>
              <a:off x="4922044" y="2478094"/>
              <a:ext cx="225425" cy="679451"/>
            </a:xfrm>
            <a:custGeom>
              <a:avLst/>
              <a:gdLst>
                <a:gd name="T0" fmla="*/ 23 w 39"/>
                <a:gd name="T1" fmla="*/ 118 h 118"/>
                <a:gd name="T2" fmla="*/ 1 w 39"/>
                <a:gd name="T3" fmla="*/ 112 h 118"/>
                <a:gd name="T4" fmla="*/ 0 w 39"/>
                <a:gd name="T5" fmla="*/ 111 h 118"/>
                <a:gd name="T6" fmla="*/ 0 w 39"/>
                <a:gd name="T7" fmla="*/ 111 h 118"/>
                <a:gd name="T8" fmla="*/ 0 w 39"/>
                <a:gd name="T9" fmla="*/ 109 h 118"/>
                <a:gd name="T10" fmla="*/ 0 w 39"/>
                <a:gd name="T11" fmla="*/ 109 h 118"/>
                <a:gd name="T12" fmla="*/ 19 w 39"/>
                <a:gd name="T13" fmla="*/ 28 h 118"/>
                <a:gd name="T14" fmla="*/ 19 w 39"/>
                <a:gd name="T15" fmla="*/ 28 h 118"/>
                <a:gd name="T16" fmla="*/ 17 w 39"/>
                <a:gd name="T17" fmla="*/ 5 h 118"/>
                <a:gd name="T18" fmla="*/ 17 w 39"/>
                <a:gd name="T19" fmla="*/ 5 h 118"/>
                <a:gd name="T20" fmla="*/ 17 w 39"/>
                <a:gd name="T21" fmla="*/ 4 h 118"/>
                <a:gd name="T22" fmla="*/ 17 w 39"/>
                <a:gd name="T23" fmla="*/ 4 h 118"/>
                <a:gd name="T24" fmla="*/ 18 w 39"/>
                <a:gd name="T25" fmla="*/ 3 h 118"/>
                <a:gd name="T26" fmla="*/ 18 w 39"/>
                <a:gd name="T27" fmla="*/ 3 h 118"/>
                <a:gd name="T28" fmla="*/ 34 w 39"/>
                <a:gd name="T29" fmla="*/ 1 h 118"/>
                <a:gd name="T30" fmla="*/ 36 w 39"/>
                <a:gd name="T31" fmla="*/ 2 h 118"/>
                <a:gd name="T32" fmla="*/ 36 w 39"/>
                <a:gd name="T33" fmla="*/ 2 h 118"/>
                <a:gd name="T34" fmla="*/ 39 w 39"/>
                <a:gd name="T35" fmla="*/ 41 h 118"/>
                <a:gd name="T36" fmla="*/ 39 w 39"/>
                <a:gd name="T37" fmla="*/ 41 h 118"/>
                <a:gd name="T38" fmla="*/ 25 w 39"/>
                <a:gd name="T39" fmla="*/ 117 h 118"/>
                <a:gd name="T40" fmla="*/ 25 w 39"/>
                <a:gd name="T41" fmla="*/ 117 h 118"/>
                <a:gd name="T42" fmla="*/ 24 w 39"/>
                <a:gd name="T43" fmla="*/ 118 h 118"/>
                <a:gd name="T44" fmla="*/ 24 w 39"/>
                <a:gd name="T45" fmla="*/ 118 h 118"/>
                <a:gd name="T46" fmla="*/ 23 w 39"/>
                <a:gd name="T47" fmla="*/ 118 h 118"/>
                <a:gd name="T48" fmla="*/ 23 w 39"/>
                <a:gd name="T49" fmla="*/ 114 h 118"/>
                <a:gd name="T50" fmla="*/ 36 w 39"/>
                <a:gd name="T51" fmla="*/ 41 h 118"/>
                <a:gd name="T52" fmla="*/ 36 w 39"/>
                <a:gd name="T53" fmla="*/ 41 h 118"/>
                <a:gd name="T54" fmla="*/ 33 w 39"/>
                <a:gd name="T55" fmla="*/ 4 h 118"/>
                <a:gd name="T56" fmla="*/ 33 w 39"/>
                <a:gd name="T57" fmla="*/ 4 h 118"/>
                <a:gd name="T58" fmla="*/ 20 w 39"/>
                <a:gd name="T59" fmla="*/ 6 h 118"/>
                <a:gd name="T60" fmla="*/ 22 w 39"/>
                <a:gd name="T61" fmla="*/ 28 h 118"/>
                <a:gd name="T62" fmla="*/ 22 w 39"/>
                <a:gd name="T63" fmla="*/ 28 h 118"/>
                <a:gd name="T64" fmla="*/ 4 w 39"/>
                <a:gd name="T65" fmla="*/ 109 h 118"/>
                <a:gd name="T66" fmla="*/ 4 w 39"/>
                <a:gd name="T67" fmla="*/ 109 h 118"/>
                <a:gd name="T68" fmla="*/ 23 w 39"/>
                <a:gd name="T69"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118">
                  <a:moveTo>
                    <a:pt x="23" y="118"/>
                  </a:moveTo>
                  <a:cubicBezTo>
                    <a:pt x="1" y="112"/>
                    <a:pt x="1" y="112"/>
                    <a:pt x="1" y="112"/>
                  </a:cubicBezTo>
                  <a:cubicBezTo>
                    <a:pt x="1" y="111"/>
                    <a:pt x="0" y="111"/>
                    <a:pt x="0" y="111"/>
                  </a:cubicBezTo>
                  <a:cubicBezTo>
                    <a:pt x="0" y="111"/>
                    <a:pt x="0" y="111"/>
                    <a:pt x="0" y="111"/>
                  </a:cubicBezTo>
                  <a:cubicBezTo>
                    <a:pt x="0" y="110"/>
                    <a:pt x="0" y="110"/>
                    <a:pt x="0" y="109"/>
                  </a:cubicBezTo>
                  <a:cubicBezTo>
                    <a:pt x="0" y="109"/>
                    <a:pt x="0" y="109"/>
                    <a:pt x="0" y="109"/>
                  </a:cubicBezTo>
                  <a:cubicBezTo>
                    <a:pt x="0" y="109"/>
                    <a:pt x="19" y="72"/>
                    <a:pt x="19" y="28"/>
                  </a:cubicBezTo>
                  <a:cubicBezTo>
                    <a:pt x="19" y="28"/>
                    <a:pt x="19" y="28"/>
                    <a:pt x="19" y="28"/>
                  </a:cubicBezTo>
                  <a:cubicBezTo>
                    <a:pt x="19" y="20"/>
                    <a:pt x="18" y="13"/>
                    <a:pt x="17" y="5"/>
                  </a:cubicBezTo>
                  <a:cubicBezTo>
                    <a:pt x="17" y="5"/>
                    <a:pt x="17" y="5"/>
                    <a:pt x="17" y="5"/>
                  </a:cubicBezTo>
                  <a:cubicBezTo>
                    <a:pt x="17" y="4"/>
                    <a:pt x="17" y="4"/>
                    <a:pt x="17" y="4"/>
                  </a:cubicBezTo>
                  <a:cubicBezTo>
                    <a:pt x="17" y="4"/>
                    <a:pt x="17" y="4"/>
                    <a:pt x="17" y="4"/>
                  </a:cubicBezTo>
                  <a:cubicBezTo>
                    <a:pt x="17" y="3"/>
                    <a:pt x="18" y="3"/>
                    <a:pt x="18" y="3"/>
                  </a:cubicBezTo>
                  <a:cubicBezTo>
                    <a:pt x="18" y="3"/>
                    <a:pt x="18" y="3"/>
                    <a:pt x="18" y="3"/>
                  </a:cubicBezTo>
                  <a:cubicBezTo>
                    <a:pt x="34" y="1"/>
                    <a:pt x="34" y="1"/>
                    <a:pt x="34" y="1"/>
                  </a:cubicBezTo>
                  <a:cubicBezTo>
                    <a:pt x="35" y="0"/>
                    <a:pt x="35" y="1"/>
                    <a:pt x="36" y="2"/>
                  </a:cubicBezTo>
                  <a:cubicBezTo>
                    <a:pt x="36" y="2"/>
                    <a:pt x="36" y="2"/>
                    <a:pt x="36" y="2"/>
                  </a:cubicBezTo>
                  <a:cubicBezTo>
                    <a:pt x="36" y="2"/>
                    <a:pt x="39" y="18"/>
                    <a:pt x="39" y="41"/>
                  </a:cubicBezTo>
                  <a:cubicBezTo>
                    <a:pt x="39" y="41"/>
                    <a:pt x="39" y="41"/>
                    <a:pt x="39" y="41"/>
                  </a:cubicBezTo>
                  <a:cubicBezTo>
                    <a:pt x="39" y="62"/>
                    <a:pt x="36" y="90"/>
                    <a:pt x="25" y="117"/>
                  </a:cubicBezTo>
                  <a:cubicBezTo>
                    <a:pt x="25" y="117"/>
                    <a:pt x="25" y="117"/>
                    <a:pt x="25" y="117"/>
                  </a:cubicBezTo>
                  <a:cubicBezTo>
                    <a:pt x="25" y="117"/>
                    <a:pt x="24" y="118"/>
                    <a:pt x="24" y="118"/>
                  </a:cubicBezTo>
                  <a:cubicBezTo>
                    <a:pt x="24" y="118"/>
                    <a:pt x="24" y="118"/>
                    <a:pt x="24" y="118"/>
                  </a:cubicBezTo>
                  <a:cubicBezTo>
                    <a:pt x="23" y="118"/>
                    <a:pt x="23" y="118"/>
                    <a:pt x="23" y="118"/>
                  </a:cubicBezTo>
                  <a:close/>
                  <a:moveTo>
                    <a:pt x="23" y="114"/>
                  </a:moveTo>
                  <a:cubicBezTo>
                    <a:pt x="33" y="88"/>
                    <a:pt x="36" y="62"/>
                    <a:pt x="36" y="41"/>
                  </a:cubicBezTo>
                  <a:cubicBezTo>
                    <a:pt x="36" y="41"/>
                    <a:pt x="36" y="41"/>
                    <a:pt x="36" y="41"/>
                  </a:cubicBezTo>
                  <a:cubicBezTo>
                    <a:pt x="36" y="22"/>
                    <a:pt x="34" y="8"/>
                    <a:pt x="33" y="4"/>
                  </a:cubicBezTo>
                  <a:cubicBezTo>
                    <a:pt x="33" y="4"/>
                    <a:pt x="33" y="4"/>
                    <a:pt x="33" y="4"/>
                  </a:cubicBezTo>
                  <a:cubicBezTo>
                    <a:pt x="20" y="6"/>
                    <a:pt x="20" y="6"/>
                    <a:pt x="20" y="6"/>
                  </a:cubicBezTo>
                  <a:cubicBezTo>
                    <a:pt x="21" y="13"/>
                    <a:pt x="22" y="21"/>
                    <a:pt x="22" y="28"/>
                  </a:cubicBezTo>
                  <a:cubicBezTo>
                    <a:pt x="22" y="28"/>
                    <a:pt x="22" y="28"/>
                    <a:pt x="22" y="28"/>
                  </a:cubicBezTo>
                  <a:cubicBezTo>
                    <a:pt x="22" y="67"/>
                    <a:pt x="7" y="101"/>
                    <a:pt x="4" y="109"/>
                  </a:cubicBezTo>
                  <a:cubicBezTo>
                    <a:pt x="4" y="109"/>
                    <a:pt x="4" y="109"/>
                    <a:pt x="4" y="109"/>
                  </a:cubicBezTo>
                  <a:cubicBezTo>
                    <a:pt x="23" y="114"/>
                    <a:pt x="23" y="114"/>
                    <a:pt x="23" y="11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4" name="Freeform 23">
              <a:extLst>
                <a:ext uri="{FF2B5EF4-FFF2-40B4-BE49-F238E27FC236}">
                  <a16:creationId xmlns="" xmlns:a16="http://schemas.microsoft.com/office/drawing/2014/main" id="{015472F8-6F82-4EBA-A137-4F767A3B543C}"/>
                </a:ext>
              </a:extLst>
            </p:cNvPr>
            <p:cNvSpPr/>
            <p:nvPr/>
          </p:nvSpPr>
          <p:spPr bwMode="auto">
            <a:xfrm>
              <a:off x="5187156" y="2513020"/>
              <a:ext cx="196850" cy="650876"/>
            </a:xfrm>
            <a:custGeom>
              <a:avLst/>
              <a:gdLst>
                <a:gd name="T0" fmla="*/ 16 w 34"/>
                <a:gd name="T1" fmla="*/ 0 h 113"/>
                <a:gd name="T2" fmla="*/ 23 w 34"/>
                <a:gd name="T3" fmla="*/ 113 h 113"/>
                <a:gd name="T4" fmla="*/ 0 w 34"/>
                <a:gd name="T5" fmla="*/ 112 h 113"/>
                <a:gd name="T6" fmla="*/ 0 w 34"/>
                <a:gd name="T7" fmla="*/ 8 h 113"/>
                <a:gd name="T8" fmla="*/ 16 w 34"/>
                <a:gd name="T9" fmla="*/ 0 h 113"/>
              </a:gdLst>
              <a:ahLst/>
              <a:cxnLst>
                <a:cxn ang="0">
                  <a:pos x="T0" y="T1"/>
                </a:cxn>
                <a:cxn ang="0">
                  <a:pos x="T2" y="T3"/>
                </a:cxn>
                <a:cxn ang="0">
                  <a:pos x="T4" y="T5"/>
                </a:cxn>
                <a:cxn ang="0">
                  <a:pos x="T6" y="T7"/>
                </a:cxn>
                <a:cxn ang="0">
                  <a:pos x="T8" y="T9"/>
                </a:cxn>
              </a:cxnLst>
              <a:rect l="0" t="0" r="r" b="b"/>
              <a:pathLst>
                <a:path w="34" h="113">
                  <a:moveTo>
                    <a:pt x="16" y="0"/>
                  </a:moveTo>
                  <a:cubicBezTo>
                    <a:pt x="16" y="0"/>
                    <a:pt x="34" y="62"/>
                    <a:pt x="23" y="113"/>
                  </a:cubicBezTo>
                  <a:cubicBezTo>
                    <a:pt x="0" y="112"/>
                    <a:pt x="0" y="112"/>
                    <a:pt x="0" y="112"/>
                  </a:cubicBezTo>
                  <a:cubicBezTo>
                    <a:pt x="0" y="112"/>
                    <a:pt x="14" y="71"/>
                    <a:pt x="0" y="8"/>
                  </a:cubicBezTo>
                  <a:lnTo>
                    <a:pt x="16"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5" name="Freeform 24">
              <a:extLst>
                <a:ext uri="{FF2B5EF4-FFF2-40B4-BE49-F238E27FC236}">
                  <a16:creationId xmlns="" xmlns:a16="http://schemas.microsoft.com/office/drawing/2014/main" id="{45E1A79F-61CF-4CCD-8720-E933E5B877CF}"/>
                </a:ext>
              </a:extLst>
            </p:cNvPr>
            <p:cNvSpPr>
              <a:spLocks noEditPoints="1"/>
            </p:cNvSpPr>
            <p:nvPr/>
          </p:nvSpPr>
          <p:spPr bwMode="auto">
            <a:xfrm>
              <a:off x="5176044" y="2506669"/>
              <a:ext cx="173038" cy="668339"/>
            </a:xfrm>
            <a:custGeom>
              <a:avLst/>
              <a:gdLst>
                <a:gd name="T0" fmla="*/ 25 w 30"/>
                <a:gd name="T1" fmla="*/ 116 h 116"/>
                <a:gd name="T2" fmla="*/ 2 w 30"/>
                <a:gd name="T3" fmla="*/ 114 h 116"/>
                <a:gd name="T4" fmla="*/ 1 w 30"/>
                <a:gd name="T5" fmla="*/ 114 h 116"/>
                <a:gd name="T6" fmla="*/ 1 w 30"/>
                <a:gd name="T7" fmla="*/ 114 h 116"/>
                <a:gd name="T8" fmla="*/ 1 w 30"/>
                <a:gd name="T9" fmla="*/ 112 h 116"/>
                <a:gd name="T10" fmla="*/ 1 w 30"/>
                <a:gd name="T11" fmla="*/ 112 h 116"/>
                <a:gd name="T12" fmla="*/ 7 w 30"/>
                <a:gd name="T13" fmla="*/ 65 h 116"/>
                <a:gd name="T14" fmla="*/ 7 w 30"/>
                <a:gd name="T15" fmla="*/ 65 h 116"/>
                <a:gd name="T16" fmla="*/ 0 w 30"/>
                <a:gd name="T17" fmla="*/ 9 h 116"/>
                <a:gd name="T18" fmla="*/ 0 w 30"/>
                <a:gd name="T19" fmla="*/ 9 h 116"/>
                <a:gd name="T20" fmla="*/ 1 w 30"/>
                <a:gd name="T21" fmla="*/ 8 h 116"/>
                <a:gd name="T22" fmla="*/ 1 w 30"/>
                <a:gd name="T23" fmla="*/ 8 h 116"/>
                <a:gd name="T24" fmla="*/ 17 w 30"/>
                <a:gd name="T25" fmla="*/ 0 h 116"/>
                <a:gd name="T26" fmla="*/ 19 w 30"/>
                <a:gd name="T27" fmla="*/ 0 h 116"/>
                <a:gd name="T28" fmla="*/ 19 w 30"/>
                <a:gd name="T29" fmla="*/ 0 h 116"/>
                <a:gd name="T30" fmla="*/ 20 w 30"/>
                <a:gd name="T31" fmla="*/ 1 h 116"/>
                <a:gd name="T32" fmla="*/ 20 w 30"/>
                <a:gd name="T33" fmla="*/ 1 h 116"/>
                <a:gd name="T34" fmla="*/ 30 w 30"/>
                <a:gd name="T35" fmla="*/ 77 h 116"/>
                <a:gd name="T36" fmla="*/ 30 w 30"/>
                <a:gd name="T37" fmla="*/ 77 h 116"/>
                <a:gd name="T38" fmla="*/ 27 w 30"/>
                <a:gd name="T39" fmla="*/ 114 h 116"/>
                <a:gd name="T40" fmla="*/ 27 w 30"/>
                <a:gd name="T41" fmla="*/ 114 h 116"/>
                <a:gd name="T42" fmla="*/ 25 w 30"/>
                <a:gd name="T43" fmla="*/ 116 h 116"/>
                <a:gd name="T44" fmla="*/ 25 w 30"/>
                <a:gd name="T45" fmla="*/ 116 h 116"/>
                <a:gd name="T46" fmla="*/ 25 w 30"/>
                <a:gd name="T47" fmla="*/ 116 h 116"/>
                <a:gd name="T48" fmla="*/ 24 w 30"/>
                <a:gd name="T49" fmla="*/ 112 h 116"/>
                <a:gd name="T50" fmla="*/ 27 w 30"/>
                <a:gd name="T51" fmla="*/ 77 h 116"/>
                <a:gd name="T52" fmla="*/ 27 w 30"/>
                <a:gd name="T53" fmla="*/ 77 h 116"/>
                <a:gd name="T54" fmla="*/ 17 w 30"/>
                <a:gd name="T55" fmla="*/ 3 h 116"/>
                <a:gd name="T56" fmla="*/ 17 w 30"/>
                <a:gd name="T57" fmla="*/ 3 h 116"/>
                <a:gd name="T58" fmla="*/ 4 w 30"/>
                <a:gd name="T59" fmla="*/ 10 h 116"/>
                <a:gd name="T60" fmla="*/ 10 w 30"/>
                <a:gd name="T61" fmla="*/ 65 h 116"/>
                <a:gd name="T62" fmla="*/ 10 w 30"/>
                <a:gd name="T63" fmla="*/ 65 h 116"/>
                <a:gd name="T64" fmla="*/ 4 w 30"/>
                <a:gd name="T65" fmla="*/ 111 h 116"/>
                <a:gd name="T66" fmla="*/ 4 w 30"/>
                <a:gd name="T67" fmla="*/ 111 h 116"/>
                <a:gd name="T68" fmla="*/ 24 w 30"/>
                <a:gd name="T69"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16">
                  <a:moveTo>
                    <a:pt x="25" y="116"/>
                  </a:moveTo>
                  <a:cubicBezTo>
                    <a:pt x="2" y="114"/>
                    <a:pt x="2" y="114"/>
                    <a:pt x="2" y="114"/>
                  </a:cubicBezTo>
                  <a:cubicBezTo>
                    <a:pt x="2" y="114"/>
                    <a:pt x="1" y="114"/>
                    <a:pt x="1" y="114"/>
                  </a:cubicBezTo>
                  <a:cubicBezTo>
                    <a:pt x="1" y="114"/>
                    <a:pt x="1" y="114"/>
                    <a:pt x="1" y="114"/>
                  </a:cubicBezTo>
                  <a:cubicBezTo>
                    <a:pt x="1" y="113"/>
                    <a:pt x="1" y="113"/>
                    <a:pt x="1" y="112"/>
                  </a:cubicBezTo>
                  <a:cubicBezTo>
                    <a:pt x="1" y="112"/>
                    <a:pt x="1" y="112"/>
                    <a:pt x="1" y="112"/>
                  </a:cubicBezTo>
                  <a:cubicBezTo>
                    <a:pt x="1" y="112"/>
                    <a:pt x="7" y="95"/>
                    <a:pt x="7" y="65"/>
                  </a:cubicBezTo>
                  <a:cubicBezTo>
                    <a:pt x="7" y="65"/>
                    <a:pt x="7" y="65"/>
                    <a:pt x="7" y="65"/>
                  </a:cubicBezTo>
                  <a:cubicBezTo>
                    <a:pt x="7" y="49"/>
                    <a:pt x="5" y="31"/>
                    <a:pt x="0" y="9"/>
                  </a:cubicBezTo>
                  <a:cubicBezTo>
                    <a:pt x="0" y="9"/>
                    <a:pt x="0" y="9"/>
                    <a:pt x="0" y="9"/>
                  </a:cubicBezTo>
                  <a:cubicBezTo>
                    <a:pt x="0" y="9"/>
                    <a:pt x="1" y="8"/>
                    <a:pt x="1" y="8"/>
                  </a:cubicBezTo>
                  <a:cubicBezTo>
                    <a:pt x="1" y="8"/>
                    <a:pt x="1" y="8"/>
                    <a:pt x="1" y="8"/>
                  </a:cubicBezTo>
                  <a:cubicBezTo>
                    <a:pt x="17" y="0"/>
                    <a:pt x="17" y="0"/>
                    <a:pt x="17" y="0"/>
                  </a:cubicBezTo>
                  <a:cubicBezTo>
                    <a:pt x="18" y="0"/>
                    <a:pt x="18" y="0"/>
                    <a:pt x="19" y="0"/>
                  </a:cubicBezTo>
                  <a:cubicBezTo>
                    <a:pt x="19" y="0"/>
                    <a:pt x="19" y="0"/>
                    <a:pt x="19" y="0"/>
                  </a:cubicBezTo>
                  <a:cubicBezTo>
                    <a:pt x="19" y="0"/>
                    <a:pt x="19" y="0"/>
                    <a:pt x="20" y="1"/>
                  </a:cubicBezTo>
                  <a:cubicBezTo>
                    <a:pt x="20" y="1"/>
                    <a:pt x="20" y="1"/>
                    <a:pt x="20" y="1"/>
                  </a:cubicBezTo>
                  <a:cubicBezTo>
                    <a:pt x="20" y="1"/>
                    <a:pt x="30" y="37"/>
                    <a:pt x="30" y="77"/>
                  </a:cubicBezTo>
                  <a:cubicBezTo>
                    <a:pt x="30" y="77"/>
                    <a:pt x="30" y="77"/>
                    <a:pt x="30" y="77"/>
                  </a:cubicBezTo>
                  <a:cubicBezTo>
                    <a:pt x="30" y="90"/>
                    <a:pt x="29" y="102"/>
                    <a:pt x="27" y="114"/>
                  </a:cubicBezTo>
                  <a:cubicBezTo>
                    <a:pt x="27" y="114"/>
                    <a:pt x="27" y="114"/>
                    <a:pt x="27" y="114"/>
                  </a:cubicBezTo>
                  <a:cubicBezTo>
                    <a:pt x="26" y="115"/>
                    <a:pt x="26" y="116"/>
                    <a:pt x="25" y="116"/>
                  </a:cubicBezTo>
                  <a:cubicBezTo>
                    <a:pt x="25" y="116"/>
                    <a:pt x="25" y="116"/>
                    <a:pt x="25" y="116"/>
                  </a:cubicBezTo>
                  <a:cubicBezTo>
                    <a:pt x="25" y="116"/>
                    <a:pt x="25" y="116"/>
                    <a:pt x="25" y="116"/>
                  </a:cubicBezTo>
                  <a:close/>
                  <a:moveTo>
                    <a:pt x="24" y="112"/>
                  </a:moveTo>
                  <a:cubicBezTo>
                    <a:pt x="26" y="101"/>
                    <a:pt x="27" y="89"/>
                    <a:pt x="27" y="77"/>
                  </a:cubicBezTo>
                  <a:cubicBezTo>
                    <a:pt x="27" y="77"/>
                    <a:pt x="27" y="77"/>
                    <a:pt x="27" y="77"/>
                  </a:cubicBezTo>
                  <a:cubicBezTo>
                    <a:pt x="27" y="43"/>
                    <a:pt x="19" y="11"/>
                    <a:pt x="17" y="3"/>
                  </a:cubicBezTo>
                  <a:cubicBezTo>
                    <a:pt x="17" y="3"/>
                    <a:pt x="17" y="3"/>
                    <a:pt x="17" y="3"/>
                  </a:cubicBezTo>
                  <a:cubicBezTo>
                    <a:pt x="4" y="10"/>
                    <a:pt x="4" y="10"/>
                    <a:pt x="4" y="10"/>
                  </a:cubicBezTo>
                  <a:cubicBezTo>
                    <a:pt x="8" y="31"/>
                    <a:pt x="10" y="49"/>
                    <a:pt x="10" y="65"/>
                  </a:cubicBezTo>
                  <a:cubicBezTo>
                    <a:pt x="10" y="65"/>
                    <a:pt x="10" y="65"/>
                    <a:pt x="10" y="65"/>
                  </a:cubicBezTo>
                  <a:cubicBezTo>
                    <a:pt x="10" y="89"/>
                    <a:pt x="6" y="106"/>
                    <a:pt x="4" y="111"/>
                  </a:cubicBezTo>
                  <a:cubicBezTo>
                    <a:pt x="4" y="111"/>
                    <a:pt x="4" y="111"/>
                    <a:pt x="4" y="111"/>
                  </a:cubicBezTo>
                  <a:cubicBezTo>
                    <a:pt x="24" y="112"/>
                    <a:pt x="24" y="112"/>
                    <a:pt x="24" y="1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6" name="Freeform 25">
              <a:extLst>
                <a:ext uri="{FF2B5EF4-FFF2-40B4-BE49-F238E27FC236}">
                  <a16:creationId xmlns="" xmlns:a16="http://schemas.microsoft.com/office/drawing/2014/main" id="{67E579C0-A85E-480F-9E50-06056E724695}"/>
                </a:ext>
              </a:extLst>
            </p:cNvPr>
            <p:cNvSpPr/>
            <p:nvPr/>
          </p:nvSpPr>
          <p:spPr bwMode="auto">
            <a:xfrm>
              <a:off x="4968081" y="2011369"/>
              <a:ext cx="404813" cy="663576"/>
            </a:xfrm>
            <a:custGeom>
              <a:avLst/>
              <a:gdLst>
                <a:gd name="T0" fmla="*/ 54 w 70"/>
                <a:gd name="T1" fmla="*/ 9 h 115"/>
                <a:gd name="T2" fmla="*/ 68 w 70"/>
                <a:gd name="T3" fmla="*/ 107 h 115"/>
                <a:gd name="T4" fmla="*/ 0 w 70"/>
                <a:gd name="T5" fmla="*/ 107 h 115"/>
                <a:gd name="T6" fmla="*/ 6 w 70"/>
                <a:gd name="T7" fmla="*/ 19 h 115"/>
                <a:gd name="T8" fmla="*/ 11 w 70"/>
                <a:gd name="T9" fmla="*/ 10 h 115"/>
                <a:gd name="T10" fmla="*/ 54 w 70"/>
                <a:gd name="T11" fmla="*/ 9 h 115"/>
              </a:gdLst>
              <a:ahLst/>
              <a:cxnLst>
                <a:cxn ang="0">
                  <a:pos x="T0" y="T1"/>
                </a:cxn>
                <a:cxn ang="0">
                  <a:pos x="T2" y="T3"/>
                </a:cxn>
                <a:cxn ang="0">
                  <a:pos x="T4" y="T5"/>
                </a:cxn>
                <a:cxn ang="0">
                  <a:pos x="T6" y="T7"/>
                </a:cxn>
                <a:cxn ang="0">
                  <a:pos x="T8" y="T9"/>
                </a:cxn>
                <a:cxn ang="0">
                  <a:pos x="T10" y="T11"/>
                </a:cxn>
              </a:cxnLst>
              <a:rect l="0" t="0" r="r" b="b"/>
              <a:pathLst>
                <a:path w="70" h="115">
                  <a:moveTo>
                    <a:pt x="54" y="9"/>
                  </a:moveTo>
                  <a:cubicBezTo>
                    <a:pt x="54" y="9"/>
                    <a:pt x="70" y="48"/>
                    <a:pt x="68" y="107"/>
                  </a:cubicBezTo>
                  <a:cubicBezTo>
                    <a:pt x="68" y="107"/>
                    <a:pt x="24" y="115"/>
                    <a:pt x="0" y="107"/>
                  </a:cubicBezTo>
                  <a:cubicBezTo>
                    <a:pt x="6" y="19"/>
                    <a:pt x="6" y="19"/>
                    <a:pt x="6" y="19"/>
                  </a:cubicBezTo>
                  <a:cubicBezTo>
                    <a:pt x="11" y="10"/>
                    <a:pt x="11" y="10"/>
                    <a:pt x="11" y="10"/>
                  </a:cubicBezTo>
                  <a:cubicBezTo>
                    <a:pt x="11" y="10"/>
                    <a:pt x="45" y="0"/>
                    <a:pt x="54" y="9"/>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7" name="Freeform 26">
              <a:extLst>
                <a:ext uri="{FF2B5EF4-FFF2-40B4-BE49-F238E27FC236}">
                  <a16:creationId xmlns="" xmlns:a16="http://schemas.microsoft.com/office/drawing/2014/main" id="{64BA5666-C228-432A-848D-8C1850A8AB59}"/>
                </a:ext>
              </a:extLst>
            </p:cNvPr>
            <p:cNvSpPr>
              <a:spLocks noEditPoints="1"/>
            </p:cNvSpPr>
            <p:nvPr/>
          </p:nvSpPr>
          <p:spPr bwMode="auto">
            <a:xfrm>
              <a:off x="4956969" y="2035181"/>
              <a:ext cx="409575" cy="622301"/>
            </a:xfrm>
            <a:custGeom>
              <a:avLst/>
              <a:gdLst>
                <a:gd name="T0" fmla="*/ 1 w 71"/>
                <a:gd name="T1" fmla="*/ 104 h 108"/>
                <a:gd name="T2" fmla="*/ 0 w 71"/>
                <a:gd name="T3" fmla="*/ 103 h 108"/>
                <a:gd name="T4" fmla="*/ 0 w 71"/>
                <a:gd name="T5" fmla="*/ 103 h 108"/>
                <a:gd name="T6" fmla="*/ 6 w 71"/>
                <a:gd name="T7" fmla="*/ 15 h 108"/>
                <a:gd name="T8" fmla="*/ 7 w 71"/>
                <a:gd name="T9" fmla="*/ 14 h 108"/>
                <a:gd name="T10" fmla="*/ 12 w 71"/>
                <a:gd name="T11" fmla="*/ 5 h 108"/>
                <a:gd name="T12" fmla="*/ 13 w 71"/>
                <a:gd name="T13" fmla="*/ 4 h 108"/>
                <a:gd name="T14" fmla="*/ 13 w 71"/>
                <a:gd name="T15" fmla="*/ 4 h 108"/>
                <a:gd name="T16" fmla="*/ 41 w 71"/>
                <a:gd name="T17" fmla="*/ 0 h 108"/>
                <a:gd name="T18" fmla="*/ 41 w 71"/>
                <a:gd name="T19" fmla="*/ 0 h 108"/>
                <a:gd name="T20" fmla="*/ 57 w 71"/>
                <a:gd name="T21" fmla="*/ 4 h 108"/>
                <a:gd name="T22" fmla="*/ 57 w 71"/>
                <a:gd name="T23" fmla="*/ 4 h 108"/>
                <a:gd name="T24" fmla="*/ 56 w 71"/>
                <a:gd name="T25" fmla="*/ 5 h 108"/>
                <a:gd name="T26" fmla="*/ 57 w 71"/>
                <a:gd name="T27" fmla="*/ 4 h 108"/>
                <a:gd name="T28" fmla="*/ 57 w 71"/>
                <a:gd name="T29" fmla="*/ 4 h 108"/>
                <a:gd name="T30" fmla="*/ 71 w 71"/>
                <a:gd name="T31" fmla="*/ 90 h 108"/>
                <a:gd name="T32" fmla="*/ 71 w 71"/>
                <a:gd name="T33" fmla="*/ 90 h 108"/>
                <a:gd name="T34" fmla="*/ 71 w 71"/>
                <a:gd name="T35" fmla="*/ 103 h 108"/>
                <a:gd name="T36" fmla="*/ 71 w 71"/>
                <a:gd name="T37" fmla="*/ 103 h 108"/>
                <a:gd name="T38" fmla="*/ 70 w 71"/>
                <a:gd name="T39" fmla="*/ 105 h 108"/>
                <a:gd name="T40" fmla="*/ 70 w 71"/>
                <a:gd name="T41" fmla="*/ 105 h 108"/>
                <a:gd name="T42" fmla="*/ 31 w 71"/>
                <a:gd name="T43" fmla="*/ 108 h 108"/>
                <a:gd name="T44" fmla="*/ 31 w 71"/>
                <a:gd name="T45" fmla="*/ 108 h 108"/>
                <a:gd name="T46" fmla="*/ 1 w 71"/>
                <a:gd name="T47" fmla="*/ 104 h 108"/>
                <a:gd name="T48" fmla="*/ 31 w 71"/>
                <a:gd name="T49" fmla="*/ 105 h 108"/>
                <a:gd name="T50" fmla="*/ 68 w 71"/>
                <a:gd name="T51" fmla="*/ 102 h 108"/>
                <a:gd name="T52" fmla="*/ 68 w 71"/>
                <a:gd name="T53" fmla="*/ 102 h 108"/>
                <a:gd name="T54" fmla="*/ 68 w 71"/>
                <a:gd name="T55" fmla="*/ 90 h 108"/>
                <a:gd name="T56" fmla="*/ 68 w 71"/>
                <a:gd name="T57" fmla="*/ 90 h 108"/>
                <a:gd name="T58" fmla="*/ 61 w 71"/>
                <a:gd name="T59" fmla="*/ 29 h 108"/>
                <a:gd name="T60" fmla="*/ 61 w 71"/>
                <a:gd name="T61" fmla="*/ 29 h 108"/>
                <a:gd name="T62" fmla="*/ 54 w 71"/>
                <a:gd name="T63" fmla="*/ 6 h 108"/>
                <a:gd name="T64" fmla="*/ 54 w 71"/>
                <a:gd name="T65" fmla="*/ 6 h 108"/>
                <a:gd name="T66" fmla="*/ 41 w 71"/>
                <a:gd name="T67" fmla="*/ 3 h 108"/>
                <a:gd name="T68" fmla="*/ 41 w 71"/>
                <a:gd name="T69" fmla="*/ 3 h 108"/>
                <a:gd name="T70" fmla="*/ 14 w 71"/>
                <a:gd name="T71" fmla="*/ 7 h 108"/>
                <a:gd name="T72" fmla="*/ 14 w 71"/>
                <a:gd name="T73" fmla="*/ 7 h 108"/>
                <a:gd name="T74" fmla="*/ 9 w 71"/>
                <a:gd name="T75" fmla="*/ 15 h 108"/>
                <a:gd name="T76" fmla="*/ 3 w 71"/>
                <a:gd name="T77" fmla="*/ 102 h 108"/>
                <a:gd name="T78" fmla="*/ 31 w 71"/>
                <a:gd name="T79" fmla="*/ 10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108">
                  <a:moveTo>
                    <a:pt x="1" y="104"/>
                  </a:moveTo>
                  <a:cubicBezTo>
                    <a:pt x="0" y="104"/>
                    <a:pt x="0" y="103"/>
                    <a:pt x="0" y="103"/>
                  </a:cubicBezTo>
                  <a:cubicBezTo>
                    <a:pt x="0" y="103"/>
                    <a:pt x="0" y="103"/>
                    <a:pt x="0" y="103"/>
                  </a:cubicBezTo>
                  <a:cubicBezTo>
                    <a:pt x="6" y="15"/>
                    <a:pt x="6" y="15"/>
                    <a:pt x="6" y="15"/>
                  </a:cubicBezTo>
                  <a:cubicBezTo>
                    <a:pt x="7" y="14"/>
                    <a:pt x="7" y="14"/>
                    <a:pt x="7" y="14"/>
                  </a:cubicBezTo>
                  <a:cubicBezTo>
                    <a:pt x="12" y="5"/>
                    <a:pt x="12" y="5"/>
                    <a:pt x="12" y="5"/>
                  </a:cubicBezTo>
                  <a:cubicBezTo>
                    <a:pt x="12" y="4"/>
                    <a:pt x="13" y="4"/>
                    <a:pt x="13" y="4"/>
                  </a:cubicBezTo>
                  <a:cubicBezTo>
                    <a:pt x="13" y="4"/>
                    <a:pt x="13" y="4"/>
                    <a:pt x="13" y="4"/>
                  </a:cubicBezTo>
                  <a:cubicBezTo>
                    <a:pt x="13" y="4"/>
                    <a:pt x="29" y="0"/>
                    <a:pt x="41" y="0"/>
                  </a:cubicBezTo>
                  <a:cubicBezTo>
                    <a:pt x="41" y="0"/>
                    <a:pt x="41" y="0"/>
                    <a:pt x="41" y="0"/>
                  </a:cubicBezTo>
                  <a:cubicBezTo>
                    <a:pt x="48" y="0"/>
                    <a:pt x="53" y="1"/>
                    <a:pt x="57" y="4"/>
                  </a:cubicBezTo>
                  <a:cubicBezTo>
                    <a:pt x="57" y="4"/>
                    <a:pt x="57" y="4"/>
                    <a:pt x="57" y="4"/>
                  </a:cubicBezTo>
                  <a:cubicBezTo>
                    <a:pt x="56" y="5"/>
                    <a:pt x="56" y="5"/>
                    <a:pt x="56" y="5"/>
                  </a:cubicBezTo>
                  <a:cubicBezTo>
                    <a:pt x="57" y="4"/>
                    <a:pt x="57" y="4"/>
                    <a:pt x="57" y="4"/>
                  </a:cubicBezTo>
                  <a:cubicBezTo>
                    <a:pt x="57" y="4"/>
                    <a:pt x="57" y="4"/>
                    <a:pt x="57" y="4"/>
                  </a:cubicBezTo>
                  <a:cubicBezTo>
                    <a:pt x="57" y="5"/>
                    <a:pt x="71" y="38"/>
                    <a:pt x="71" y="90"/>
                  </a:cubicBezTo>
                  <a:cubicBezTo>
                    <a:pt x="71" y="90"/>
                    <a:pt x="71" y="90"/>
                    <a:pt x="71" y="90"/>
                  </a:cubicBezTo>
                  <a:cubicBezTo>
                    <a:pt x="71" y="94"/>
                    <a:pt x="71" y="99"/>
                    <a:pt x="71" y="103"/>
                  </a:cubicBezTo>
                  <a:cubicBezTo>
                    <a:pt x="71" y="103"/>
                    <a:pt x="71" y="103"/>
                    <a:pt x="71" y="103"/>
                  </a:cubicBezTo>
                  <a:cubicBezTo>
                    <a:pt x="71" y="104"/>
                    <a:pt x="71" y="104"/>
                    <a:pt x="70" y="105"/>
                  </a:cubicBezTo>
                  <a:cubicBezTo>
                    <a:pt x="70" y="105"/>
                    <a:pt x="70" y="105"/>
                    <a:pt x="70" y="105"/>
                  </a:cubicBezTo>
                  <a:cubicBezTo>
                    <a:pt x="70" y="105"/>
                    <a:pt x="51" y="108"/>
                    <a:pt x="31" y="108"/>
                  </a:cubicBezTo>
                  <a:cubicBezTo>
                    <a:pt x="31" y="108"/>
                    <a:pt x="31" y="108"/>
                    <a:pt x="31" y="108"/>
                  </a:cubicBezTo>
                  <a:cubicBezTo>
                    <a:pt x="20" y="108"/>
                    <a:pt x="10" y="107"/>
                    <a:pt x="1" y="104"/>
                  </a:cubicBezTo>
                  <a:close/>
                  <a:moveTo>
                    <a:pt x="31" y="105"/>
                  </a:moveTo>
                  <a:cubicBezTo>
                    <a:pt x="48" y="105"/>
                    <a:pt x="64" y="103"/>
                    <a:pt x="68" y="102"/>
                  </a:cubicBezTo>
                  <a:cubicBezTo>
                    <a:pt x="68" y="102"/>
                    <a:pt x="68" y="102"/>
                    <a:pt x="68" y="102"/>
                  </a:cubicBezTo>
                  <a:cubicBezTo>
                    <a:pt x="68" y="98"/>
                    <a:pt x="68" y="94"/>
                    <a:pt x="68" y="90"/>
                  </a:cubicBezTo>
                  <a:cubicBezTo>
                    <a:pt x="68" y="90"/>
                    <a:pt x="68" y="90"/>
                    <a:pt x="68" y="90"/>
                  </a:cubicBezTo>
                  <a:cubicBezTo>
                    <a:pt x="68" y="65"/>
                    <a:pt x="65" y="43"/>
                    <a:pt x="61" y="29"/>
                  </a:cubicBezTo>
                  <a:cubicBezTo>
                    <a:pt x="61" y="29"/>
                    <a:pt x="61" y="29"/>
                    <a:pt x="61" y="29"/>
                  </a:cubicBezTo>
                  <a:cubicBezTo>
                    <a:pt x="58" y="15"/>
                    <a:pt x="55" y="7"/>
                    <a:pt x="54" y="6"/>
                  </a:cubicBezTo>
                  <a:cubicBezTo>
                    <a:pt x="54" y="6"/>
                    <a:pt x="54" y="6"/>
                    <a:pt x="54" y="6"/>
                  </a:cubicBezTo>
                  <a:cubicBezTo>
                    <a:pt x="52" y="4"/>
                    <a:pt x="47" y="3"/>
                    <a:pt x="41" y="3"/>
                  </a:cubicBezTo>
                  <a:cubicBezTo>
                    <a:pt x="41" y="3"/>
                    <a:pt x="41" y="3"/>
                    <a:pt x="41" y="3"/>
                  </a:cubicBezTo>
                  <a:cubicBezTo>
                    <a:pt x="31" y="3"/>
                    <a:pt x="17" y="6"/>
                    <a:pt x="14" y="7"/>
                  </a:cubicBezTo>
                  <a:cubicBezTo>
                    <a:pt x="14" y="7"/>
                    <a:pt x="14" y="7"/>
                    <a:pt x="14" y="7"/>
                  </a:cubicBezTo>
                  <a:cubicBezTo>
                    <a:pt x="9" y="15"/>
                    <a:pt x="9" y="15"/>
                    <a:pt x="9" y="15"/>
                  </a:cubicBezTo>
                  <a:cubicBezTo>
                    <a:pt x="3" y="102"/>
                    <a:pt x="3" y="102"/>
                    <a:pt x="3" y="102"/>
                  </a:cubicBezTo>
                  <a:cubicBezTo>
                    <a:pt x="11" y="104"/>
                    <a:pt x="21" y="105"/>
                    <a:pt x="31" y="10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8" name="Freeform 27">
              <a:extLst>
                <a:ext uri="{FF2B5EF4-FFF2-40B4-BE49-F238E27FC236}">
                  <a16:creationId xmlns="" xmlns:a16="http://schemas.microsoft.com/office/drawing/2014/main" id="{EBD5DFD9-98BD-4510-B184-28FDF8CF37D9}"/>
                </a:ext>
              </a:extLst>
            </p:cNvPr>
            <p:cNvSpPr/>
            <p:nvPr/>
          </p:nvSpPr>
          <p:spPr bwMode="auto">
            <a:xfrm>
              <a:off x="4558506" y="1384305"/>
              <a:ext cx="1044575" cy="795339"/>
            </a:xfrm>
            <a:custGeom>
              <a:avLst/>
              <a:gdLst>
                <a:gd name="T0" fmla="*/ 161 w 181"/>
                <a:gd name="T1" fmla="*/ 64 h 138"/>
                <a:gd name="T2" fmla="*/ 174 w 181"/>
                <a:gd name="T3" fmla="*/ 58 h 138"/>
                <a:gd name="T4" fmla="*/ 166 w 181"/>
                <a:gd name="T5" fmla="*/ 80 h 138"/>
                <a:gd name="T6" fmla="*/ 108 w 181"/>
                <a:gd name="T7" fmla="*/ 126 h 138"/>
                <a:gd name="T8" fmla="*/ 26 w 181"/>
                <a:gd name="T9" fmla="*/ 110 h 138"/>
                <a:gd name="T10" fmla="*/ 6 w 181"/>
                <a:gd name="T11" fmla="*/ 103 h 138"/>
                <a:gd name="T12" fmla="*/ 21 w 181"/>
                <a:gd name="T13" fmla="*/ 93 h 138"/>
                <a:gd name="T14" fmla="*/ 26 w 181"/>
                <a:gd name="T15" fmla="*/ 39 h 138"/>
                <a:gd name="T16" fmla="*/ 131 w 181"/>
                <a:gd name="T17" fmla="*/ 0 h 138"/>
                <a:gd name="T18" fmla="*/ 161 w 181"/>
                <a:gd name="T19"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38">
                  <a:moveTo>
                    <a:pt x="161" y="64"/>
                  </a:moveTo>
                  <a:cubicBezTo>
                    <a:pt x="161" y="64"/>
                    <a:pt x="166" y="56"/>
                    <a:pt x="174" y="58"/>
                  </a:cubicBezTo>
                  <a:cubicBezTo>
                    <a:pt x="181" y="60"/>
                    <a:pt x="181" y="81"/>
                    <a:pt x="166" y="80"/>
                  </a:cubicBezTo>
                  <a:cubicBezTo>
                    <a:pt x="166" y="80"/>
                    <a:pt x="158" y="113"/>
                    <a:pt x="108" y="126"/>
                  </a:cubicBezTo>
                  <a:cubicBezTo>
                    <a:pt x="58" y="138"/>
                    <a:pt x="26" y="110"/>
                    <a:pt x="26" y="110"/>
                  </a:cubicBezTo>
                  <a:cubicBezTo>
                    <a:pt x="26" y="110"/>
                    <a:pt x="12" y="116"/>
                    <a:pt x="6" y="103"/>
                  </a:cubicBezTo>
                  <a:cubicBezTo>
                    <a:pt x="0" y="89"/>
                    <a:pt x="12" y="84"/>
                    <a:pt x="21" y="93"/>
                  </a:cubicBezTo>
                  <a:cubicBezTo>
                    <a:pt x="26" y="39"/>
                    <a:pt x="26" y="39"/>
                    <a:pt x="26" y="39"/>
                  </a:cubicBezTo>
                  <a:cubicBezTo>
                    <a:pt x="131" y="0"/>
                    <a:pt x="131" y="0"/>
                    <a:pt x="131" y="0"/>
                  </a:cubicBezTo>
                  <a:lnTo>
                    <a:pt x="161" y="64"/>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9" name="Freeform 28">
              <a:extLst>
                <a:ext uri="{FF2B5EF4-FFF2-40B4-BE49-F238E27FC236}">
                  <a16:creationId xmlns="" xmlns:a16="http://schemas.microsoft.com/office/drawing/2014/main" id="{A66792EE-34DB-4EA0-A571-AF893D1EE19F}"/>
                </a:ext>
              </a:extLst>
            </p:cNvPr>
            <p:cNvSpPr>
              <a:spLocks noEditPoints="1"/>
            </p:cNvSpPr>
            <p:nvPr/>
          </p:nvSpPr>
          <p:spPr bwMode="auto">
            <a:xfrm>
              <a:off x="4575969" y="1373193"/>
              <a:ext cx="1020763" cy="760414"/>
            </a:xfrm>
            <a:custGeom>
              <a:avLst/>
              <a:gdLst>
                <a:gd name="T0" fmla="*/ 16 w 177"/>
                <a:gd name="T1" fmla="*/ 115 h 132"/>
                <a:gd name="T2" fmla="*/ 2 w 177"/>
                <a:gd name="T3" fmla="*/ 106 h 132"/>
                <a:gd name="T4" fmla="*/ 0 w 177"/>
                <a:gd name="T5" fmla="*/ 98 h 132"/>
                <a:gd name="T6" fmla="*/ 9 w 177"/>
                <a:gd name="T7" fmla="*/ 89 h 132"/>
                <a:gd name="T8" fmla="*/ 17 w 177"/>
                <a:gd name="T9" fmla="*/ 92 h 132"/>
                <a:gd name="T10" fmla="*/ 22 w 177"/>
                <a:gd name="T11" fmla="*/ 41 h 132"/>
                <a:gd name="T12" fmla="*/ 23 w 177"/>
                <a:gd name="T13" fmla="*/ 40 h 132"/>
                <a:gd name="T14" fmla="*/ 130 w 177"/>
                <a:gd name="T15" fmla="*/ 1 h 132"/>
                <a:gd name="T16" fmla="*/ 159 w 177"/>
                <a:gd name="T17" fmla="*/ 63 h 132"/>
                <a:gd name="T18" fmla="*/ 168 w 177"/>
                <a:gd name="T19" fmla="*/ 58 h 132"/>
                <a:gd name="T20" fmla="*/ 171 w 177"/>
                <a:gd name="T21" fmla="*/ 59 h 132"/>
                <a:gd name="T22" fmla="*/ 177 w 177"/>
                <a:gd name="T23" fmla="*/ 70 h 132"/>
                <a:gd name="T24" fmla="*/ 164 w 177"/>
                <a:gd name="T25" fmla="*/ 83 h 132"/>
                <a:gd name="T26" fmla="*/ 164 w 177"/>
                <a:gd name="T27" fmla="*/ 83 h 132"/>
                <a:gd name="T28" fmla="*/ 105 w 177"/>
                <a:gd name="T29" fmla="*/ 129 h 132"/>
                <a:gd name="T30" fmla="*/ 80 w 177"/>
                <a:gd name="T31" fmla="*/ 132 h 132"/>
                <a:gd name="T32" fmla="*/ 23 w 177"/>
                <a:gd name="T33" fmla="*/ 111 h 132"/>
                <a:gd name="T34" fmla="*/ 39 w 177"/>
                <a:gd name="T35" fmla="*/ 120 h 132"/>
                <a:gd name="T36" fmla="*/ 80 w 177"/>
                <a:gd name="T37" fmla="*/ 129 h 132"/>
                <a:gd name="T38" fmla="*/ 105 w 177"/>
                <a:gd name="T39" fmla="*/ 126 h 132"/>
                <a:gd name="T40" fmla="*/ 151 w 177"/>
                <a:gd name="T41" fmla="*/ 99 h 132"/>
                <a:gd name="T42" fmla="*/ 161 w 177"/>
                <a:gd name="T43" fmla="*/ 81 h 132"/>
                <a:gd name="T44" fmla="*/ 163 w 177"/>
                <a:gd name="T45" fmla="*/ 80 h 132"/>
                <a:gd name="T46" fmla="*/ 164 w 177"/>
                <a:gd name="T47" fmla="*/ 80 h 132"/>
                <a:gd name="T48" fmla="*/ 174 w 177"/>
                <a:gd name="T49" fmla="*/ 70 h 132"/>
                <a:gd name="T50" fmla="*/ 170 w 177"/>
                <a:gd name="T51" fmla="*/ 61 h 132"/>
                <a:gd name="T52" fmla="*/ 168 w 177"/>
                <a:gd name="T53" fmla="*/ 61 h 132"/>
                <a:gd name="T54" fmla="*/ 162 w 177"/>
                <a:gd name="T55" fmla="*/ 64 h 132"/>
                <a:gd name="T56" fmla="*/ 160 w 177"/>
                <a:gd name="T57" fmla="*/ 66 h 132"/>
                <a:gd name="T58" fmla="*/ 158 w 177"/>
                <a:gd name="T59" fmla="*/ 67 h 132"/>
                <a:gd name="T60" fmla="*/ 157 w 177"/>
                <a:gd name="T61" fmla="*/ 66 h 132"/>
                <a:gd name="T62" fmla="*/ 25 w 177"/>
                <a:gd name="T63" fmla="*/ 42 h 132"/>
                <a:gd name="T64" fmla="*/ 19 w 177"/>
                <a:gd name="T65" fmla="*/ 96 h 132"/>
                <a:gd name="T66" fmla="*/ 17 w 177"/>
                <a:gd name="T67" fmla="*/ 96 h 132"/>
                <a:gd name="T68" fmla="*/ 9 w 177"/>
                <a:gd name="T69" fmla="*/ 92 h 132"/>
                <a:gd name="T70" fmla="*/ 3 w 177"/>
                <a:gd name="T71" fmla="*/ 98 h 132"/>
                <a:gd name="T72" fmla="*/ 5 w 177"/>
                <a:gd name="T73" fmla="*/ 104 h 132"/>
                <a:gd name="T74" fmla="*/ 16 w 177"/>
                <a:gd name="T75" fmla="*/ 112 h 132"/>
                <a:gd name="T76" fmla="*/ 22 w 177"/>
                <a:gd name="T77" fmla="*/ 111 h 132"/>
                <a:gd name="T78" fmla="*/ 22 w 177"/>
                <a:gd name="T79" fmla="*/ 111 h 132"/>
                <a:gd name="T80" fmla="*/ 23 w 177"/>
                <a:gd name="T81" fmla="*/ 111 h 132"/>
                <a:gd name="T82" fmla="*/ 160 w 177"/>
                <a:gd name="T83" fmla="*/ 6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32">
                  <a:moveTo>
                    <a:pt x="22" y="114"/>
                  </a:moveTo>
                  <a:cubicBezTo>
                    <a:pt x="21" y="114"/>
                    <a:pt x="19" y="115"/>
                    <a:pt x="16" y="115"/>
                  </a:cubicBezTo>
                  <a:cubicBezTo>
                    <a:pt x="16" y="115"/>
                    <a:pt x="16" y="115"/>
                    <a:pt x="16" y="115"/>
                  </a:cubicBezTo>
                  <a:cubicBezTo>
                    <a:pt x="11" y="115"/>
                    <a:pt x="5" y="113"/>
                    <a:pt x="2" y="106"/>
                  </a:cubicBezTo>
                  <a:cubicBezTo>
                    <a:pt x="2" y="106"/>
                    <a:pt x="2" y="106"/>
                    <a:pt x="2" y="106"/>
                  </a:cubicBezTo>
                  <a:cubicBezTo>
                    <a:pt x="1" y="103"/>
                    <a:pt x="0" y="100"/>
                    <a:pt x="0" y="98"/>
                  </a:cubicBezTo>
                  <a:cubicBezTo>
                    <a:pt x="0" y="98"/>
                    <a:pt x="0" y="98"/>
                    <a:pt x="0" y="98"/>
                  </a:cubicBezTo>
                  <a:cubicBezTo>
                    <a:pt x="0" y="92"/>
                    <a:pt x="4" y="89"/>
                    <a:pt x="9" y="89"/>
                  </a:cubicBezTo>
                  <a:cubicBezTo>
                    <a:pt x="9" y="89"/>
                    <a:pt x="9" y="89"/>
                    <a:pt x="9" y="89"/>
                  </a:cubicBezTo>
                  <a:cubicBezTo>
                    <a:pt x="12" y="89"/>
                    <a:pt x="14" y="90"/>
                    <a:pt x="17" y="92"/>
                  </a:cubicBezTo>
                  <a:cubicBezTo>
                    <a:pt x="17" y="92"/>
                    <a:pt x="17" y="92"/>
                    <a:pt x="17" y="92"/>
                  </a:cubicBezTo>
                  <a:cubicBezTo>
                    <a:pt x="22" y="41"/>
                    <a:pt x="22" y="41"/>
                    <a:pt x="22" y="41"/>
                  </a:cubicBezTo>
                  <a:cubicBezTo>
                    <a:pt x="22" y="40"/>
                    <a:pt x="22" y="40"/>
                    <a:pt x="23" y="40"/>
                  </a:cubicBezTo>
                  <a:cubicBezTo>
                    <a:pt x="23" y="40"/>
                    <a:pt x="23" y="40"/>
                    <a:pt x="23" y="40"/>
                  </a:cubicBezTo>
                  <a:cubicBezTo>
                    <a:pt x="128" y="0"/>
                    <a:pt x="128" y="0"/>
                    <a:pt x="128" y="0"/>
                  </a:cubicBezTo>
                  <a:cubicBezTo>
                    <a:pt x="129" y="0"/>
                    <a:pt x="129" y="1"/>
                    <a:pt x="130" y="1"/>
                  </a:cubicBezTo>
                  <a:cubicBezTo>
                    <a:pt x="130" y="1"/>
                    <a:pt x="130" y="1"/>
                    <a:pt x="130" y="1"/>
                  </a:cubicBezTo>
                  <a:cubicBezTo>
                    <a:pt x="159" y="63"/>
                    <a:pt x="159" y="63"/>
                    <a:pt x="159" y="63"/>
                  </a:cubicBezTo>
                  <a:cubicBezTo>
                    <a:pt x="160" y="61"/>
                    <a:pt x="163" y="58"/>
                    <a:pt x="168" y="58"/>
                  </a:cubicBezTo>
                  <a:cubicBezTo>
                    <a:pt x="168" y="58"/>
                    <a:pt x="168" y="58"/>
                    <a:pt x="168" y="58"/>
                  </a:cubicBezTo>
                  <a:cubicBezTo>
                    <a:pt x="169" y="58"/>
                    <a:pt x="170" y="58"/>
                    <a:pt x="171" y="59"/>
                  </a:cubicBezTo>
                  <a:cubicBezTo>
                    <a:pt x="171" y="59"/>
                    <a:pt x="171" y="59"/>
                    <a:pt x="171" y="59"/>
                  </a:cubicBezTo>
                  <a:cubicBezTo>
                    <a:pt x="175" y="60"/>
                    <a:pt x="177" y="65"/>
                    <a:pt x="177" y="70"/>
                  </a:cubicBezTo>
                  <a:cubicBezTo>
                    <a:pt x="177" y="70"/>
                    <a:pt x="177" y="70"/>
                    <a:pt x="177" y="70"/>
                  </a:cubicBezTo>
                  <a:cubicBezTo>
                    <a:pt x="177" y="76"/>
                    <a:pt x="173" y="83"/>
                    <a:pt x="164" y="83"/>
                  </a:cubicBezTo>
                  <a:cubicBezTo>
                    <a:pt x="164" y="83"/>
                    <a:pt x="164" y="83"/>
                    <a:pt x="164" y="83"/>
                  </a:cubicBezTo>
                  <a:cubicBezTo>
                    <a:pt x="164" y="83"/>
                    <a:pt x="164" y="83"/>
                    <a:pt x="164" y="83"/>
                  </a:cubicBezTo>
                  <a:cubicBezTo>
                    <a:pt x="164" y="83"/>
                    <a:pt x="164" y="83"/>
                    <a:pt x="164" y="83"/>
                  </a:cubicBezTo>
                  <a:cubicBezTo>
                    <a:pt x="162" y="90"/>
                    <a:pt x="150" y="118"/>
                    <a:pt x="105" y="129"/>
                  </a:cubicBezTo>
                  <a:cubicBezTo>
                    <a:pt x="105" y="129"/>
                    <a:pt x="105" y="129"/>
                    <a:pt x="105" y="129"/>
                  </a:cubicBezTo>
                  <a:cubicBezTo>
                    <a:pt x="96" y="131"/>
                    <a:pt x="88" y="132"/>
                    <a:pt x="80" y="132"/>
                  </a:cubicBezTo>
                  <a:cubicBezTo>
                    <a:pt x="80" y="132"/>
                    <a:pt x="80" y="132"/>
                    <a:pt x="80" y="132"/>
                  </a:cubicBezTo>
                  <a:cubicBezTo>
                    <a:pt x="48" y="132"/>
                    <a:pt x="26" y="117"/>
                    <a:pt x="22" y="114"/>
                  </a:cubicBezTo>
                  <a:close/>
                  <a:moveTo>
                    <a:pt x="23" y="111"/>
                  </a:moveTo>
                  <a:cubicBezTo>
                    <a:pt x="23" y="111"/>
                    <a:pt x="29" y="116"/>
                    <a:pt x="39" y="120"/>
                  </a:cubicBezTo>
                  <a:cubicBezTo>
                    <a:pt x="39" y="120"/>
                    <a:pt x="39" y="120"/>
                    <a:pt x="39" y="120"/>
                  </a:cubicBezTo>
                  <a:cubicBezTo>
                    <a:pt x="48" y="125"/>
                    <a:pt x="62" y="129"/>
                    <a:pt x="80" y="129"/>
                  </a:cubicBezTo>
                  <a:cubicBezTo>
                    <a:pt x="80" y="129"/>
                    <a:pt x="80" y="129"/>
                    <a:pt x="80" y="129"/>
                  </a:cubicBezTo>
                  <a:cubicBezTo>
                    <a:pt x="87" y="129"/>
                    <a:pt x="96" y="128"/>
                    <a:pt x="105" y="126"/>
                  </a:cubicBezTo>
                  <a:cubicBezTo>
                    <a:pt x="105" y="126"/>
                    <a:pt x="105" y="126"/>
                    <a:pt x="105" y="126"/>
                  </a:cubicBezTo>
                  <a:cubicBezTo>
                    <a:pt x="129" y="120"/>
                    <a:pt x="143" y="109"/>
                    <a:pt x="151" y="99"/>
                  </a:cubicBezTo>
                  <a:cubicBezTo>
                    <a:pt x="151" y="99"/>
                    <a:pt x="151" y="99"/>
                    <a:pt x="151" y="99"/>
                  </a:cubicBezTo>
                  <a:cubicBezTo>
                    <a:pt x="159" y="89"/>
                    <a:pt x="161" y="81"/>
                    <a:pt x="161" y="81"/>
                  </a:cubicBezTo>
                  <a:cubicBezTo>
                    <a:pt x="161" y="81"/>
                    <a:pt x="161" y="81"/>
                    <a:pt x="161" y="81"/>
                  </a:cubicBezTo>
                  <a:cubicBezTo>
                    <a:pt x="161" y="81"/>
                    <a:pt x="162" y="80"/>
                    <a:pt x="163" y="80"/>
                  </a:cubicBezTo>
                  <a:cubicBezTo>
                    <a:pt x="163" y="80"/>
                    <a:pt x="163" y="80"/>
                    <a:pt x="163" y="80"/>
                  </a:cubicBezTo>
                  <a:cubicBezTo>
                    <a:pt x="163" y="80"/>
                    <a:pt x="164" y="80"/>
                    <a:pt x="164" y="80"/>
                  </a:cubicBezTo>
                  <a:cubicBezTo>
                    <a:pt x="164" y="80"/>
                    <a:pt x="164" y="80"/>
                    <a:pt x="164" y="80"/>
                  </a:cubicBezTo>
                  <a:cubicBezTo>
                    <a:pt x="171" y="80"/>
                    <a:pt x="174" y="75"/>
                    <a:pt x="174" y="70"/>
                  </a:cubicBezTo>
                  <a:cubicBezTo>
                    <a:pt x="174" y="70"/>
                    <a:pt x="174" y="70"/>
                    <a:pt x="174" y="70"/>
                  </a:cubicBezTo>
                  <a:cubicBezTo>
                    <a:pt x="174" y="66"/>
                    <a:pt x="172" y="62"/>
                    <a:pt x="170" y="61"/>
                  </a:cubicBezTo>
                  <a:cubicBezTo>
                    <a:pt x="170" y="61"/>
                    <a:pt x="170" y="61"/>
                    <a:pt x="170" y="61"/>
                  </a:cubicBezTo>
                  <a:cubicBezTo>
                    <a:pt x="169" y="61"/>
                    <a:pt x="168" y="61"/>
                    <a:pt x="168" y="61"/>
                  </a:cubicBezTo>
                  <a:cubicBezTo>
                    <a:pt x="168" y="61"/>
                    <a:pt x="168" y="61"/>
                    <a:pt x="168" y="61"/>
                  </a:cubicBezTo>
                  <a:cubicBezTo>
                    <a:pt x="165" y="61"/>
                    <a:pt x="163" y="62"/>
                    <a:pt x="162" y="64"/>
                  </a:cubicBezTo>
                  <a:cubicBezTo>
                    <a:pt x="162" y="64"/>
                    <a:pt x="162" y="64"/>
                    <a:pt x="162" y="64"/>
                  </a:cubicBezTo>
                  <a:cubicBezTo>
                    <a:pt x="160" y="65"/>
                    <a:pt x="160" y="66"/>
                    <a:pt x="160" y="66"/>
                  </a:cubicBezTo>
                  <a:cubicBezTo>
                    <a:pt x="160" y="66"/>
                    <a:pt x="160" y="66"/>
                    <a:pt x="160" y="66"/>
                  </a:cubicBezTo>
                  <a:cubicBezTo>
                    <a:pt x="159" y="67"/>
                    <a:pt x="159" y="67"/>
                    <a:pt x="158" y="67"/>
                  </a:cubicBezTo>
                  <a:cubicBezTo>
                    <a:pt x="158" y="67"/>
                    <a:pt x="158" y="67"/>
                    <a:pt x="158" y="67"/>
                  </a:cubicBezTo>
                  <a:cubicBezTo>
                    <a:pt x="158" y="67"/>
                    <a:pt x="157" y="67"/>
                    <a:pt x="157" y="66"/>
                  </a:cubicBezTo>
                  <a:cubicBezTo>
                    <a:pt x="157" y="66"/>
                    <a:pt x="157" y="66"/>
                    <a:pt x="157" y="66"/>
                  </a:cubicBezTo>
                  <a:cubicBezTo>
                    <a:pt x="128" y="4"/>
                    <a:pt x="128" y="4"/>
                    <a:pt x="128" y="4"/>
                  </a:cubicBezTo>
                  <a:cubicBezTo>
                    <a:pt x="25" y="42"/>
                    <a:pt x="25" y="42"/>
                    <a:pt x="25" y="42"/>
                  </a:cubicBezTo>
                  <a:cubicBezTo>
                    <a:pt x="20" y="95"/>
                    <a:pt x="20" y="95"/>
                    <a:pt x="20" y="95"/>
                  </a:cubicBezTo>
                  <a:cubicBezTo>
                    <a:pt x="20" y="95"/>
                    <a:pt x="19" y="96"/>
                    <a:pt x="19" y="96"/>
                  </a:cubicBezTo>
                  <a:cubicBezTo>
                    <a:pt x="19" y="96"/>
                    <a:pt x="19" y="96"/>
                    <a:pt x="19" y="96"/>
                  </a:cubicBezTo>
                  <a:cubicBezTo>
                    <a:pt x="18" y="96"/>
                    <a:pt x="18" y="96"/>
                    <a:pt x="17" y="96"/>
                  </a:cubicBezTo>
                  <a:cubicBezTo>
                    <a:pt x="17" y="96"/>
                    <a:pt x="17" y="96"/>
                    <a:pt x="17" y="96"/>
                  </a:cubicBezTo>
                  <a:cubicBezTo>
                    <a:pt x="15" y="93"/>
                    <a:pt x="12" y="92"/>
                    <a:pt x="9" y="92"/>
                  </a:cubicBezTo>
                  <a:cubicBezTo>
                    <a:pt x="9" y="92"/>
                    <a:pt x="9" y="92"/>
                    <a:pt x="9" y="92"/>
                  </a:cubicBezTo>
                  <a:cubicBezTo>
                    <a:pt x="5" y="92"/>
                    <a:pt x="3" y="94"/>
                    <a:pt x="3" y="98"/>
                  </a:cubicBezTo>
                  <a:cubicBezTo>
                    <a:pt x="3" y="98"/>
                    <a:pt x="3" y="98"/>
                    <a:pt x="3" y="98"/>
                  </a:cubicBezTo>
                  <a:cubicBezTo>
                    <a:pt x="3" y="100"/>
                    <a:pt x="3" y="102"/>
                    <a:pt x="5" y="104"/>
                  </a:cubicBezTo>
                  <a:cubicBezTo>
                    <a:pt x="5" y="104"/>
                    <a:pt x="5" y="104"/>
                    <a:pt x="5" y="104"/>
                  </a:cubicBezTo>
                  <a:cubicBezTo>
                    <a:pt x="8" y="111"/>
                    <a:pt x="12" y="112"/>
                    <a:pt x="16" y="112"/>
                  </a:cubicBezTo>
                  <a:cubicBezTo>
                    <a:pt x="16" y="112"/>
                    <a:pt x="16" y="112"/>
                    <a:pt x="16" y="112"/>
                  </a:cubicBezTo>
                  <a:cubicBezTo>
                    <a:pt x="19" y="112"/>
                    <a:pt x="22" y="111"/>
                    <a:pt x="22" y="111"/>
                  </a:cubicBezTo>
                  <a:cubicBezTo>
                    <a:pt x="22" y="111"/>
                    <a:pt x="22" y="111"/>
                    <a:pt x="22" y="111"/>
                  </a:cubicBezTo>
                  <a:cubicBezTo>
                    <a:pt x="22" y="111"/>
                    <a:pt x="22" y="111"/>
                    <a:pt x="22" y="111"/>
                  </a:cubicBezTo>
                  <a:cubicBezTo>
                    <a:pt x="22" y="111"/>
                    <a:pt x="22" y="111"/>
                    <a:pt x="22" y="111"/>
                  </a:cubicBezTo>
                  <a:cubicBezTo>
                    <a:pt x="23" y="111"/>
                    <a:pt x="23" y="111"/>
                    <a:pt x="23" y="111"/>
                  </a:cubicBezTo>
                  <a:close/>
                  <a:moveTo>
                    <a:pt x="158" y="66"/>
                  </a:moveTo>
                  <a:cubicBezTo>
                    <a:pt x="160" y="65"/>
                    <a:pt x="160" y="65"/>
                    <a:pt x="160" y="65"/>
                  </a:cubicBezTo>
                  <a:cubicBezTo>
                    <a:pt x="158" y="66"/>
                    <a:pt x="158" y="66"/>
                    <a:pt x="158"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0" name="Freeform 29">
              <a:extLst>
                <a:ext uri="{FF2B5EF4-FFF2-40B4-BE49-F238E27FC236}">
                  <a16:creationId xmlns="" xmlns:a16="http://schemas.microsoft.com/office/drawing/2014/main" id="{F5BB3FD8-3C3E-4FA0-BA90-8FDEB470CECA}"/>
                </a:ext>
              </a:extLst>
            </p:cNvPr>
            <p:cNvSpPr/>
            <p:nvPr/>
          </p:nvSpPr>
          <p:spPr bwMode="auto">
            <a:xfrm>
              <a:off x="4529931" y="1539880"/>
              <a:ext cx="288925" cy="563563"/>
            </a:xfrm>
            <a:custGeom>
              <a:avLst/>
              <a:gdLst>
                <a:gd name="T0" fmla="*/ 26 w 50"/>
                <a:gd name="T1" fmla="*/ 21 h 98"/>
                <a:gd name="T2" fmla="*/ 45 w 50"/>
                <a:gd name="T3" fmla="*/ 98 h 98"/>
                <a:gd name="T4" fmla="*/ 50 w 50"/>
                <a:gd name="T5" fmla="*/ 0 h 98"/>
                <a:gd name="T6" fmla="*/ 26 w 50"/>
                <a:gd name="T7" fmla="*/ 21 h 98"/>
              </a:gdLst>
              <a:ahLst/>
              <a:cxnLst>
                <a:cxn ang="0">
                  <a:pos x="T0" y="T1"/>
                </a:cxn>
                <a:cxn ang="0">
                  <a:pos x="T2" y="T3"/>
                </a:cxn>
                <a:cxn ang="0">
                  <a:pos x="T4" y="T5"/>
                </a:cxn>
                <a:cxn ang="0">
                  <a:pos x="T6" y="T7"/>
                </a:cxn>
              </a:cxnLst>
              <a:rect l="0" t="0" r="r" b="b"/>
              <a:pathLst>
                <a:path w="50" h="98">
                  <a:moveTo>
                    <a:pt x="26" y="21"/>
                  </a:moveTo>
                  <a:cubicBezTo>
                    <a:pt x="0" y="60"/>
                    <a:pt x="45" y="98"/>
                    <a:pt x="45" y="98"/>
                  </a:cubicBezTo>
                  <a:cubicBezTo>
                    <a:pt x="22" y="68"/>
                    <a:pt x="50" y="0"/>
                    <a:pt x="50" y="0"/>
                  </a:cubicBezTo>
                  <a:lnTo>
                    <a:pt x="26" y="21"/>
                  </a:ln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1" name="Freeform 30">
              <a:extLst>
                <a:ext uri="{FF2B5EF4-FFF2-40B4-BE49-F238E27FC236}">
                  <a16:creationId xmlns="" xmlns:a16="http://schemas.microsoft.com/office/drawing/2014/main" id="{E2D7EF3A-A418-4AD8-9F83-C2A183872D7C}"/>
                </a:ext>
              </a:extLst>
            </p:cNvPr>
            <p:cNvSpPr>
              <a:spLocks noEditPoints="1"/>
            </p:cNvSpPr>
            <p:nvPr/>
          </p:nvSpPr>
          <p:spPr bwMode="auto">
            <a:xfrm>
              <a:off x="4622006" y="1528768"/>
              <a:ext cx="201613" cy="587376"/>
            </a:xfrm>
            <a:custGeom>
              <a:avLst/>
              <a:gdLst>
                <a:gd name="T0" fmla="*/ 28 w 35"/>
                <a:gd name="T1" fmla="*/ 101 h 102"/>
                <a:gd name="T2" fmla="*/ 0 w 35"/>
                <a:gd name="T3" fmla="*/ 49 h 102"/>
                <a:gd name="T4" fmla="*/ 0 w 35"/>
                <a:gd name="T5" fmla="*/ 49 h 102"/>
                <a:gd name="T6" fmla="*/ 9 w 35"/>
                <a:gd name="T7" fmla="*/ 22 h 102"/>
                <a:gd name="T8" fmla="*/ 9 w 35"/>
                <a:gd name="T9" fmla="*/ 22 h 102"/>
                <a:gd name="T10" fmla="*/ 9 w 35"/>
                <a:gd name="T11" fmla="*/ 22 h 102"/>
                <a:gd name="T12" fmla="*/ 33 w 35"/>
                <a:gd name="T13" fmla="*/ 1 h 102"/>
                <a:gd name="T14" fmla="*/ 34 w 35"/>
                <a:gd name="T15" fmla="*/ 1 h 102"/>
                <a:gd name="T16" fmla="*/ 34 w 35"/>
                <a:gd name="T17" fmla="*/ 1 h 102"/>
                <a:gd name="T18" fmla="*/ 35 w 35"/>
                <a:gd name="T19" fmla="*/ 3 h 102"/>
                <a:gd name="T20" fmla="*/ 35 w 35"/>
                <a:gd name="T21" fmla="*/ 3 h 102"/>
                <a:gd name="T22" fmla="*/ 21 w 35"/>
                <a:gd name="T23" fmla="*/ 67 h 102"/>
                <a:gd name="T24" fmla="*/ 21 w 35"/>
                <a:gd name="T25" fmla="*/ 67 h 102"/>
                <a:gd name="T26" fmla="*/ 30 w 35"/>
                <a:gd name="T27" fmla="*/ 99 h 102"/>
                <a:gd name="T28" fmla="*/ 30 w 35"/>
                <a:gd name="T29" fmla="*/ 99 h 102"/>
                <a:gd name="T30" fmla="*/ 30 w 35"/>
                <a:gd name="T31" fmla="*/ 101 h 102"/>
                <a:gd name="T32" fmla="*/ 30 w 35"/>
                <a:gd name="T33" fmla="*/ 101 h 102"/>
                <a:gd name="T34" fmla="*/ 29 w 35"/>
                <a:gd name="T35" fmla="*/ 102 h 102"/>
                <a:gd name="T36" fmla="*/ 29 w 35"/>
                <a:gd name="T37" fmla="*/ 102 h 102"/>
                <a:gd name="T38" fmla="*/ 28 w 35"/>
                <a:gd name="T39" fmla="*/ 101 h 102"/>
                <a:gd name="T40" fmla="*/ 3 w 35"/>
                <a:gd name="T41" fmla="*/ 49 h 102"/>
                <a:gd name="T42" fmla="*/ 16 w 35"/>
                <a:gd name="T43" fmla="*/ 84 h 102"/>
                <a:gd name="T44" fmla="*/ 16 w 35"/>
                <a:gd name="T45" fmla="*/ 84 h 102"/>
                <a:gd name="T46" fmla="*/ 22 w 35"/>
                <a:gd name="T47" fmla="*/ 91 h 102"/>
                <a:gd name="T48" fmla="*/ 22 w 35"/>
                <a:gd name="T49" fmla="*/ 91 h 102"/>
                <a:gd name="T50" fmla="*/ 18 w 35"/>
                <a:gd name="T51" fmla="*/ 67 h 102"/>
                <a:gd name="T52" fmla="*/ 18 w 35"/>
                <a:gd name="T53" fmla="*/ 67 h 102"/>
                <a:gd name="T54" fmla="*/ 30 w 35"/>
                <a:gd name="T55" fmla="*/ 7 h 102"/>
                <a:gd name="T56" fmla="*/ 30 w 35"/>
                <a:gd name="T57" fmla="*/ 7 h 102"/>
                <a:gd name="T58" fmla="*/ 11 w 35"/>
                <a:gd name="T59" fmla="*/ 24 h 102"/>
                <a:gd name="T60" fmla="*/ 3 w 35"/>
                <a:gd name="T6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102">
                  <a:moveTo>
                    <a:pt x="28" y="101"/>
                  </a:moveTo>
                  <a:cubicBezTo>
                    <a:pt x="27" y="101"/>
                    <a:pt x="1" y="78"/>
                    <a:pt x="0" y="49"/>
                  </a:cubicBezTo>
                  <a:cubicBezTo>
                    <a:pt x="0" y="49"/>
                    <a:pt x="0" y="49"/>
                    <a:pt x="0" y="49"/>
                  </a:cubicBezTo>
                  <a:cubicBezTo>
                    <a:pt x="0" y="40"/>
                    <a:pt x="3" y="31"/>
                    <a:pt x="9" y="22"/>
                  </a:cubicBezTo>
                  <a:cubicBezTo>
                    <a:pt x="9" y="22"/>
                    <a:pt x="9" y="22"/>
                    <a:pt x="9" y="22"/>
                  </a:cubicBezTo>
                  <a:cubicBezTo>
                    <a:pt x="9" y="22"/>
                    <a:pt x="9" y="22"/>
                    <a:pt x="9" y="22"/>
                  </a:cubicBezTo>
                  <a:cubicBezTo>
                    <a:pt x="33" y="1"/>
                    <a:pt x="33" y="1"/>
                    <a:pt x="33" y="1"/>
                  </a:cubicBezTo>
                  <a:cubicBezTo>
                    <a:pt x="33" y="1"/>
                    <a:pt x="34" y="0"/>
                    <a:pt x="34" y="1"/>
                  </a:cubicBezTo>
                  <a:cubicBezTo>
                    <a:pt x="34" y="1"/>
                    <a:pt x="34" y="1"/>
                    <a:pt x="34" y="1"/>
                  </a:cubicBezTo>
                  <a:cubicBezTo>
                    <a:pt x="35" y="1"/>
                    <a:pt x="35" y="2"/>
                    <a:pt x="35" y="3"/>
                  </a:cubicBezTo>
                  <a:cubicBezTo>
                    <a:pt x="35" y="3"/>
                    <a:pt x="35" y="3"/>
                    <a:pt x="35" y="3"/>
                  </a:cubicBezTo>
                  <a:cubicBezTo>
                    <a:pt x="35" y="3"/>
                    <a:pt x="21" y="37"/>
                    <a:pt x="21" y="67"/>
                  </a:cubicBezTo>
                  <a:cubicBezTo>
                    <a:pt x="21" y="67"/>
                    <a:pt x="21" y="67"/>
                    <a:pt x="21" y="67"/>
                  </a:cubicBezTo>
                  <a:cubicBezTo>
                    <a:pt x="21" y="79"/>
                    <a:pt x="24" y="91"/>
                    <a:pt x="30" y="99"/>
                  </a:cubicBezTo>
                  <a:cubicBezTo>
                    <a:pt x="30" y="99"/>
                    <a:pt x="30" y="99"/>
                    <a:pt x="30" y="99"/>
                  </a:cubicBezTo>
                  <a:cubicBezTo>
                    <a:pt x="30" y="100"/>
                    <a:pt x="30" y="101"/>
                    <a:pt x="30" y="101"/>
                  </a:cubicBezTo>
                  <a:cubicBezTo>
                    <a:pt x="30" y="101"/>
                    <a:pt x="30" y="101"/>
                    <a:pt x="30" y="101"/>
                  </a:cubicBezTo>
                  <a:cubicBezTo>
                    <a:pt x="29" y="101"/>
                    <a:pt x="29" y="102"/>
                    <a:pt x="29" y="102"/>
                  </a:cubicBezTo>
                  <a:cubicBezTo>
                    <a:pt x="29" y="102"/>
                    <a:pt x="29" y="102"/>
                    <a:pt x="29" y="102"/>
                  </a:cubicBezTo>
                  <a:cubicBezTo>
                    <a:pt x="28" y="102"/>
                    <a:pt x="28" y="101"/>
                    <a:pt x="28" y="101"/>
                  </a:cubicBezTo>
                  <a:close/>
                  <a:moveTo>
                    <a:pt x="3" y="49"/>
                  </a:moveTo>
                  <a:cubicBezTo>
                    <a:pt x="3" y="62"/>
                    <a:pt x="10" y="75"/>
                    <a:pt x="16" y="84"/>
                  </a:cubicBezTo>
                  <a:cubicBezTo>
                    <a:pt x="16" y="84"/>
                    <a:pt x="16" y="84"/>
                    <a:pt x="16" y="84"/>
                  </a:cubicBezTo>
                  <a:cubicBezTo>
                    <a:pt x="18" y="87"/>
                    <a:pt x="20" y="89"/>
                    <a:pt x="22" y="91"/>
                  </a:cubicBezTo>
                  <a:cubicBezTo>
                    <a:pt x="22" y="91"/>
                    <a:pt x="22" y="91"/>
                    <a:pt x="22" y="91"/>
                  </a:cubicBezTo>
                  <a:cubicBezTo>
                    <a:pt x="19" y="84"/>
                    <a:pt x="18" y="76"/>
                    <a:pt x="18" y="67"/>
                  </a:cubicBezTo>
                  <a:cubicBezTo>
                    <a:pt x="18" y="67"/>
                    <a:pt x="18" y="67"/>
                    <a:pt x="18" y="67"/>
                  </a:cubicBezTo>
                  <a:cubicBezTo>
                    <a:pt x="18" y="44"/>
                    <a:pt x="26" y="18"/>
                    <a:pt x="30" y="7"/>
                  </a:cubicBezTo>
                  <a:cubicBezTo>
                    <a:pt x="30" y="7"/>
                    <a:pt x="30" y="7"/>
                    <a:pt x="30" y="7"/>
                  </a:cubicBezTo>
                  <a:cubicBezTo>
                    <a:pt x="11" y="24"/>
                    <a:pt x="11" y="24"/>
                    <a:pt x="11" y="24"/>
                  </a:cubicBezTo>
                  <a:cubicBezTo>
                    <a:pt x="6" y="32"/>
                    <a:pt x="4" y="41"/>
                    <a:pt x="3" y="4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2" name="Freeform 31">
              <a:extLst>
                <a:ext uri="{FF2B5EF4-FFF2-40B4-BE49-F238E27FC236}">
                  <a16:creationId xmlns="" xmlns:a16="http://schemas.microsoft.com/office/drawing/2014/main" id="{71DDE48A-416C-485C-BC2A-696A441C73FA}"/>
                </a:ext>
              </a:extLst>
            </p:cNvPr>
            <p:cNvSpPr/>
            <p:nvPr/>
          </p:nvSpPr>
          <p:spPr bwMode="auto">
            <a:xfrm>
              <a:off x="5049044" y="1925644"/>
              <a:ext cx="214313" cy="92075"/>
            </a:xfrm>
            <a:custGeom>
              <a:avLst/>
              <a:gdLst>
                <a:gd name="T0" fmla="*/ 1 w 37"/>
                <a:gd name="T1" fmla="*/ 12 h 16"/>
                <a:gd name="T2" fmla="*/ 0 w 37"/>
                <a:gd name="T3" fmla="*/ 10 h 16"/>
                <a:gd name="T4" fmla="*/ 0 w 37"/>
                <a:gd name="T5" fmla="*/ 10 h 16"/>
                <a:gd name="T6" fmla="*/ 2 w 37"/>
                <a:gd name="T7" fmla="*/ 9 h 16"/>
                <a:gd name="T8" fmla="*/ 2 w 37"/>
                <a:gd name="T9" fmla="*/ 9 h 16"/>
                <a:gd name="T10" fmla="*/ 15 w 37"/>
                <a:gd name="T11" fmla="*/ 13 h 16"/>
                <a:gd name="T12" fmla="*/ 15 w 37"/>
                <a:gd name="T13" fmla="*/ 13 h 16"/>
                <a:gd name="T14" fmla="*/ 30 w 37"/>
                <a:gd name="T15" fmla="*/ 7 h 16"/>
                <a:gd name="T16" fmla="*/ 30 w 37"/>
                <a:gd name="T17" fmla="*/ 7 h 16"/>
                <a:gd name="T18" fmla="*/ 34 w 37"/>
                <a:gd name="T19" fmla="*/ 1 h 16"/>
                <a:gd name="T20" fmla="*/ 34 w 37"/>
                <a:gd name="T21" fmla="*/ 1 h 16"/>
                <a:gd name="T22" fmla="*/ 36 w 37"/>
                <a:gd name="T23" fmla="*/ 0 h 16"/>
                <a:gd name="T24" fmla="*/ 36 w 37"/>
                <a:gd name="T25" fmla="*/ 0 h 16"/>
                <a:gd name="T26" fmla="*/ 37 w 37"/>
                <a:gd name="T27" fmla="*/ 2 h 16"/>
                <a:gd name="T28" fmla="*/ 37 w 37"/>
                <a:gd name="T29" fmla="*/ 2 h 16"/>
                <a:gd name="T30" fmla="*/ 15 w 37"/>
                <a:gd name="T31" fmla="*/ 16 h 16"/>
                <a:gd name="T32" fmla="*/ 15 w 37"/>
                <a:gd name="T33" fmla="*/ 16 h 16"/>
                <a:gd name="T34" fmla="*/ 1 w 37"/>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6">
                  <a:moveTo>
                    <a:pt x="1" y="12"/>
                  </a:moveTo>
                  <a:cubicBezTo>
                    <a:pt x="0" y="12"/>
                    <a:pt x="0" y="11"/>
                    <a:pt x="0" y="10"/>
                  </a:cubicBezTo>
                  <a:cubicBezTo>
                    <a:pt x="0" y="10"/>
                    <a:pt x="0" y="10"/>
                    <a:pt x="0" y="10"/>
                  </a:cubicBezTo>
                  <a:cubicBezTo>
                    <a:pt x="1" y="9"/>
                    <a:pt x="2" y="9"/>
                    <a:pt x="2" y="9"/>
                  </a:cubicBezTo>
                  <a:cubicBezTo>
                    <a:pt x="2" y="9"/>
                    <a:pt x="2" y="9"/>
                    <a:pt x="2" y="9"/>
                  </a:cubicBezTo>
                  <a:cubicBezTo>
                    <a:pt x="7" y="12"/>
                    <a:pt x="12" y="13"/>
                    <a:pt x="15" y="13"/>
                  </a:cubicBezTo>
                  <a:cubicBezTo>
                    <a:pt x="15" y="13"/>
                    <a:pt x="15" y="13"/>
                    <a:pt x="15" y="13"/>
                  </a:cubicBezTo>
                  <a:cubicBezTo>
                    <a:pt x="22" y="13"/>
                    <a:pt x="27" y="10"/>
                    <a:pt x="30" y="7"/>
                  </a:cubicBezTo>
                  <a:cubicBezTo>
                    <a:pt x="30" y="7"/>
                    <a:pt x="30" y="7"/>
                    <a:pt x="30" y="7"/>
                  </a:cubicBezTo>
                  <a:cubicBezTo>
                    <a:pt x="33" y="4"/>
                    <a:pt x="34" y="1"/>
                    <a:pt x="34" y="1"/>
                  </a:cubicBezTo>
                  <a:cubicBezTo>
                    <a:pt x="34" y="1"/>
                    <a:pt x="34" y="1"/>
                    <a:pt x="34" y="1"/>
                  </a:cubicBezTo>
                  <a:cubicBezTo>
                    <a:pt x="34" y="0"/>
                    <a:pt x="35" y="0"/>
                    <a:pt x="36" y="0"/>
                  </a:cubicBezTo>
                  <a:cubicBezTo>
                    <a:pt x="36" y="0"/>
                    <a:pt x="36" y="0"/>
                    <a:pt x="36" y="0"/>
                  </a:cubicBezTo>
                  <a:cubicBezTo>
                    <a:pt x="37" y="0"/>
                    <a:pt x="37" y="1"/>
                    <a:pt x="37" y="2"/>
                  </a:cubicBezTo>
                  <a:cubicBezTo>
                    <a:pt x="37" y="2"/>
                    <a:pt x="37" y="2"/>
                    <a:pt x="37" y="2"/>
                  </a:cubicBezTo>
                  <a:cubicBezTo>
                    <a:pt x="37" y="2"/>
                    <a:pt x="30" y="16"/>
                    <a:pt x="15" y="16"/>
                  </a:cubicBezTo>
                  <a:cubicBezTo>
                    <a:pt x="15" y="16"/>
                    <a:pt x="15" y="16"/>
                    <a:pt x="15" y="16"/>
                  </a:cubicBezTo>
                  <a:cubicBezTo>
                    <a:pt x="11" y="16"/>
                    <a:pt x="6" y="15"/>
                    <a:pt x="1"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3" name="Freeform 32">
              <a:extLst>
                <a:ext uri="{FF2B5EF4-FFF2-40B4-BE49-F238E27FC236}">
                  <a16:creationId xmlns="" xmlns:a16="http://schemas.microsoft.com/office/drawing/2014/main" id="{874882E1-862D-4E31-8CC4-14D53B21E270}"/>
                </a:ext>
              </a:extLst>
            </p:cNvPr>
            <p:cNvSpPr/>
            <p:nvPr/>
          </p:nvSpPr>
          <p:spPr bwMode="auto">
            <a:xfrm>
              <a:off x="5395119" y="1528768"/>
              <a:ext cx="207963" cy="390526"/>
            </a:xfrm>
            <a:custGeom>
              <a:avLst/>
              <a:gdLst>
                <a:gd name="T0" fmla="*/ 0 w 36"/>
                <a:gd name="T1" fmla="*/ 6 h 68"/>
                <a:gd name="T2" fmla="*/ 19 w 36"/>
                <a:gd name="T3" fmla="*/ 68 h 68"/>
                <a:gd name="T4" fmla="*/ 3 w 36"/>
                <a:gd name="T5" fmla="*/ 0 h 68"/>
              </a:gdLst>
              <a:ahLst/>
              <a:cxnLst>
                <a:cxn ang="0">
                  <a:pos x="T0" y="T1"/>
                </a:cxn>
                <a:cxn ang="0">
                  <a:pos x="T2" y="T3"/>
                </a:cxn>
                <a:cxn ang="0">
                  <a:pos x="T4" y="T5"/>
                </a:cxn>
              </a:cxnLst>
              <a:rect l="0" t="0" r="r" b="b"/>
              <a:pathLst>
                <a:path w="36" h="68">
                  <a:moveTo>
                    <a:pt x="0" y="6"/>
                  </a:moveTo>
                  <a:cubicBezTo>
                    <a:pt x="0" y="6"/>
                    <a:pt x="22" y="34"/>
                    <a:pt x="19" y="68"/>
                  </a:cubicBezTo>
                  <a:cubicBezTo>
                    <a:pt x="19" y="68"/>
                    <a:pt x="36" y="19"/>
                    <a:pt x="3" y="0"/>
                  </a:cubicBezTo>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4" name="Freeform 33">
              <a:extLst>
                <a:ext uri="{FF2B5EF4-FFF2-40B4-BE49-F238E27FC236}">
                  <a16:creationId xmlns="" xmlns:a16="http://schemas.microsoft.com/office/drawing/2014/main" id="{ED3D11B6-0C2C-43E5-A66B-1927C03698AF}"/>
                </a:ext>
              </a:extLst>
            </p:cNvPr>
            <p:cNvSpPr/>
            <p:nvPr/>
          </p:nvSpPr>
          <p:spPr bwMode="auto">
            <a:xfrm>
              <a:off x="5384006" y="1516068"/>
              <a:ext cx="155575" cy="409576"/>
            </a:xfrm>
            <a:custGeom>
              <a:avLst/>
              <a:gdLst>
                <a:gd name="T0" fmla="*/ 20 w 27"/>
                <a:gd name="T1" fmla="*/ 71 h 71"/>
                <a:gd name="T2" fmla="*/ 19 w 27"/>
                <a:gd name="T3" fmla="*/ 70 h 71"/>
                <a:gd name="T4" fmla="*/ 19 w 27"/>
                <a:gd name="T5" fmla="*/ 70 h 71"/>
                <a:gd name="T6" fmla="*/ 19 w 27"/>
                <a:gd name="T7" fmla="*/ 64 h 71"/>
                <a:gd name="T8" fmla="*/ 19 w 27"/>
                <a:gd name="T9" fmla="*/ 64 h 71"/>
                <a:gd name="T10" fmla="*/ 10 w 27"/>
                <a:gd name="T11" fmla="*/ 25 h 71"/>
                <a:gd name="T12" fmla="*/ 10 w 27"/>
                <a:gd name="T13" fmla="*/ 25 h 71"/>
                <a:gd name="T14" fmla="*/ 1 w 27"/>
                <a:gd name="T15" fmla="*/ 9 h 71"/>
                <a:gd name="T16" fmla="*/ 1 w 27"/>
                <a:gd name="T17" fmla="*/ 9 h 71"/>
                <a:gd name="T18" fmla="*/ 1 w 27"/>
                <a:gd name="T19" fmla="*/ 9 h 71"/>
                <a:gd name="T20" fmla="*/ 1 w 27"/>
                <a:gd name="T21" fmla="*/ 7 h 71"/>
                <a:gd name="T22" fmla="*/ 1 w 27"/>
                <a:gd name="T23" fmla="*/ 7 h 71"/>
                <a:gd name="T24" fmla="*/ 3 w 27"/>
                <a:gd name="T25" fmla="*/ 8 h 71"/>
                <a:gd name="T26" fmla="*/ 3 w 27"/>
                <a:gd name="T27" fmla="*/ 8 h 71"/>
                <a:gd name="T28" fmla="*/ 22 w 27"/>
                <a:gd name="T29" fmla="*/ 58 h 71"/>
                <a:gd name="T30" fmla="*/ 22 w 27"/>
                <a:gd name="T31" fmla="*/ 58 h 71"/>
                <a:gd name="T32" fmla="*/ 24 w 27"/>
                <a:gd name="T33" fmla="*/ 42 h 71"/>
                <a:gd name="T34" fmla="*/ 24 w 27"/>
                <a:gd name="T35" fmla="*/ 42 h 71"/>
                <a:gd name="T36" fmla="*/ 4 w 27"/>
                <a:gd name="T37" fmla="*/ 3 h 71"/>
                <a:gd name="T38" fmla="*/ 4 w 27"/>
                <a:gd name="T39" fmla="*/ 3 h 71"/>
                <a:gd name="T40" fmla="*/ 4 w 27"/>
                <a:gd name="T41" fmla="*/ 1 h 71"/>
                <a:gd name="T42" fmla="*/ 4 w 27"/>
                <a:gd name="T43" fmla="*/ 1 h 71"/>
                <a:gd name="T44" fmla="*/ 6 w 27"/>
                <a:gd name="T45" fmla="*/ 1 h 71"/>
                <a:gd name="T46" fmla="*/ 6 w 27"/>
                <a:gd name="T47" fmla="*/ 1 h 71"/>
                <a:gd name="T48" fmla="*/ 27 w 27"/>
                <a:gd name="T49" fmla="*/ 42 h 71"/>
                <a:gd name="T50" fmla="*/ 27 w 27"/>
                <a:gd name="T51" fmla="*/ 42 h 71"/>
                <a:gd name="T52" fmla="*/ 22 w 27"/>
                <a:gd name="T53" fmla="*/ 70 h 71"/>
                <a:gd name="T54" fmla="*/ 22 w 27"/>
                <a:gd name="T55" fmla="*/ 70 h 71"/>
                <a:gd name="T56" fmla="*/ 21 w 27"/>
                <a:gd name="T57" fmla="*/ 71 h 71"/>
                <a:gd name="T58" fmla="*/ 21 w 27"/>
                <a:gd name="T59" fmla="*/ 71 h 71"/>
                <a:gd name="T60" fmla="*/ 20 w 27"/>
                <a:gd name="T6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71">
                  <a:moveTo>
                    <a:pt x="20" y="71"/>
                  </a:moveTo>
                  <a:cubicBezTo>
                    <a:pt x="20" y="71"/>
                    <a:pt x="19" y="70"/>
                    <a:pt x="19" y="70"/>
                  </a:cubicBezTo>
                  <a:cubicBezTo>
                    <a:pt x="19" y="70"/>
                    <a:pt x="19" y="70"/>
                    <a:pt x="19" y="70"/>
                  </a:cubicBezTo>
                  <a:cubicBezTo>
                    <a:pt x="19" y="68"/>
                    <a:pt x="19" y="66"/>
                    <a:pt x="19" y="64"/>
                  </a:cubicBezTo>
                  <a:cubicBezTo>
                    <a:pt x="19" y="64"/>
                    <a:pt x="19" y="64"/>
                    <a:pt x="19" y="64"/>
                  </a:cubicBezTo>
                  <a:cubicBezTo>
                    <a:pt x="19" y="48"/>
                    <a:pt x="15" y="35"/>
                    <a:pt x="10" y="25"/>
                  </a:cubicBezTo>
                  <a:cubicBezTo>
                    <a:pt x="10" y="25"/>
                    <a:pt x="10" y="25"/>
                    <a:pt x="10" y="25"/>
                  </a:cubicBezTo>
                  <a:cubicBezTo>
                    <a:pt x="5" y="15"/>
                    <a:pt x="1" y="9"/>
                    <a:pt x="1" y="9"/>
                  </a:cubicBezTo>
                  <a:cubicBezTo>
                    <a:pt x="1" y="9"/>
                    <a:pt x="1" y="9"/>
                    <a:pt x="1" y="9"/>
                  </a:cubicBezTo>
                  <a:cubicBezTo>
                    <a:pt x="1" y="9"/>
                    <a:pt x="1" y="9"/>
                    <a:pt x="1" y="9"/>
                  </a:cubicBezTo>
                  <a:cubicBezTo>
                    <a:pt x="0" y="9"/>
                    <a:pt x="0" y="8"/>
                    <a:pt x="1" y="7"/>
                  </a:cubicBezTo>
                  <a:cubicBezTo>
                    <a:pt x="1" y="7"/>
                    <a:pt x="1" y="7"/>
                    <a:pt x="1" y="7"/>
                  </a:cubicBezTo>
                  <a:cubicBezTo>
                    <a:pt x="2" y="7"/>
                    <a:pt x="3" y="7"/>
                    <a:pt x="3" y="8"/>
                  </a:cubicBezTo>
                  <a:cubicBezTo>
                    <a:pt x="3" y="8"/>
                    <a:pt x="3" y="8"/>
                    <a:pt x="3" y="8"/>
                  </a:cubicBezTo>
                  <a:cubicBezTo>
                    <a:pt x="3" y="8"/>
                    <a:pt x="20" y="29"/>
                    <a:pt x="22" y="58"/>
                  </a:cubicBezTo>
                  <a:cubicBezTo>
                    <a:pt x="22" y="58"/>
                    <a:pt x="22" y="58"/>
                    <a:pt x="22" y="58"/>
                  </a:cubicBezTo>
                  <a:cubicBezTo>
                    <a:pt x="23" y="53"/>
                    <a:pt x="24" y="48"/>
                    <a:pt x="24" y="42"/>
                  </a:cubicBezTo>
                  <a:cubicBezTo>
                    <a:pt x="24" y="42"/>
                    <a:pt x="24" y="42"/>
                    <a:pt x="24" y="42"/>
                  </a:cubicBezTo>
                  <a:cubicBezTo>
                    <a:pt x="24" y="28"/>
                    <a:pt x="20" y="12"/>
                    <a:pt x="4" y="3"/>
                  </a:cubicBezTo>
                  <a:cubicBezTo>
                    <a:pt x="4" y="3"/>
                    <a:pt x="4" y="3"/>
                    <a:pt x="4" y="3"/>
                  </a:cubicBezTo>
                  <a:cubicBezTo>
                    <a:pt x="4" y="3"/>
                    <a:pt x="3" y="2"/>
                    <a:pt x="4" y="1"/>
                  </a:cubicBezTo>
                  <a:cubicBezTo>
                    <a:pt x="4" y="1"/>
                    <a:pt x="4" y="1"/>
                    <a:pt x="4" y="1"/>
                  </a:cubicBezTo>
                  <a:cubicBezTo>
                    <a:pt x="4" y="0"/>
                    <a:pt x="5" y="0"/>
                    <a:pt x="6" y="1"/>
                  </a:cubicBezTo>
                  <a:cubicBezTo>
                    <a:pt x="6" y="1"/>
                    <a:pt x="6" y="1"/>
                    <a:pt x="6" y="1"/>
                  </a:cubicBezTo>
                  <a:cubicBezTo>
                    <a:pt x="22" y="10"/>
                    <a:pt x="27" y="27"/>
                    <a:pt x="27" y="42"/>
                  </a:cubicBezTo>
                  <a:cubicBezTo>
                    <a:pt x="27" y="42"/>
                    <a:pt x="27" y="42"/>
                    <a:pt x="27" y="42"/>
                  </a:cubicBezTo>
                  <a:cubicBezTo>
                    <a:pt x="27" y="57"/>
                    <a:pt x="22" y="70"/>
                    <a:pt x="22" y="70"/>
                  </a:cubicBezTo>
                  <a:cubicBezTo>
                    <a:pt x="22" y="70"/>
                    <a:pt x="22" y="70"/>
                    <a:pt x="22" y="70"/>
                  </a:cubicBezTo>
                  <a:cubicBezTo>
                    <a:pt x="22" y="71"/>
                    <a:pt x="21" y="71"/>
                    <a:pt x="21" y="71"/>
                  </a:cubicBezTo>
                  <a:cubicBezTo>
                    <a:pt x="21" y="71"/>
                    <a:pt x="21" y="71"/>
                    <a:pt x="21" y="71"/>
                  </a:cubicBezTo>
                  <a:cubicBezTo>
                    <a:pt x="21" y="71"/>
                    <a:pt x="21" y="71"/>
                    <a:pt x="20" y="7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5" name="Freeform 34">
              <a:extLst>
                <a:ext uri="{FF2B5EF4-FFF2-40B4-BE49-F238E27FC236}">
                  <a16:creationId xmlns="" xmlns:a16="http://schemas.microsoft.com/office/drawing/2014/main" id="{BF1FEC84-D680-4E1B-A6C5-1972E7658131}"/>
                </a:ext>
              </a:extLst>
            </p:cNvPr>
            <p:cNvSpPr/>
            <p:nvPr/>
          </p:nvSpPr>
          <p:spPr bwMode="auto">
            <a:xfrm>
              <a:off x="4876006" y="1901831"/>
              <a:ext cx="80963" cy="76200"/>
            </a:xfrm>
            <a:custGeom>
              <a:avLst/>
              <a:gdLst>
                <a:gd name="T0" fmla="*/ 0 w 14"/>
                <a:gd name="T1" fmla="*/ 6 h 13"/>
                <a:gd name="T2" fmla="*/ 7 w 14"/>
                <a:gd name="T3" fmla="*/ 13 h 13"/>
                <a:gd name="T4" fmla="*/ 13 w 14"/>
                <a:gd name="T5" fmla="*/ 6 h 13"/>
                <a:gd name="T6" fmla="*/ 7 w 14"/>
                <a:gd name="T7" fmla="*/ 0 h 13"/>
                <a:gd name="T8" fmla="*/ 0 w 14"/>
                <a:gd name="T9" fmla="*/ 6 h 13"/>
              </a:gdLst>
              <a:ahLst/>
              <a:cxnLst>
                <a:cxn ang="0">
                  <a:pos x="T0" y="T1"/>
                </a:cxn>
                <a:cxn ang="0">
                  <a:pos x="T2" y="T3"/>
                </a:cxn>
                <a:cxn ang="0">
                  <a:pos x="T4" y="T5"/>
                </a:cxn>
                <a:cxn ang="0">
                  <a:pos x="T6" y="T7"/>
                </a:cxn>
                <a:cxn ang="0">
                  <a:pos x="T8" y="T9"/>
                </a:cxn>
              </a:cxnLst>
              <a:rect l="0" t="0" r="r" b="b"/>
              <a:pathLst>
                <a:path w="14" h="13">
                  <a:moveTo>
                    <a:pt x="0" y="6"/>
                  </a:moveTo>
                  <a:cubicBezTo>
                    <a:pt x="0" y="10"/>
                    <a:pt x="3" y="13"/>
                    <a:pt x="7" y="13"/>
                  </a:cubicBezTo>
                  <a:cubicBezTo>
                    <a:pt x="11" y="13"/>
                    <a:pt x="14" y="10"/>
                    <a:pt x="13" y="6"/>
                  </a:cubicBezTo>
                  <a:cubicBezTo>
                    <a:pt x="13" y="2"/>
                    <a:pt x="10" y="0"/>
                    <a:pt x="7" y="0"/>
                  </a:cubicBezTo>
                  <a:cubicBezTo>
                    <a:pt x="3" y="0"/>
                    <a:pt x="0" y="3"/>
                    <a:pt x="0"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6" name="Freeform 35">
              <a:extLst>
                <a:ext uri="{FF2B5EF4-FFF2-40B4-BE49-F238E27FC236}">
                  <a16:creationId xmlns="" xmlns:a16="http://schemas.microsoft.com/office/drawing/2014/main" id="{24ECDC2B-E12A-48A8-963B-CBD175DFBC5D}"/>
                </a:ext>
              </a:extLst>
            </p:cNvPr>
            <p:cNvSpPr/>
            <p:nvPr/>
          </p:nvSpPr>
          <p:spPr bwMode="auto">
            <a:xfrm>
              <a:off x="5285581" y="1787531"/>
              <a:ext cx="80963" cy="74613"/>
            </a:xfrm>
            <a:custGeom>
              <a:avLst/>
              <a:gdLst>
                <a:gd name="T0" fmla="*/ 1 w 14"/>
                <a:gd name="T1" fmla="*/ 7 h 13"/>
                <a:gd name="T2" fmla="*/ 7 w 14"/>
                <a:gd name="T3" fmla="*/ 13 h 13"/>
                <a:gd name="T4" fmla="*/ 14 w 14"/>
                <a:gd name="T5" fmla="*/ 6 h 13"/>
                <a:gd name="T6" fmla="*/ 7 w 14"/>
                <a:gd name="T7" fmla="*/ 0 h 13"/>
                <a:gd name="T8" fmla="*/ 1 w 14"/>
                <a:gd name="T9" fmla="*/ 7 h 13"/>
              </a:gdLst>
              <a:ahLst/>
              <a:cxnLst>
                <a:cxn ang="0">
                  <a:pos x="T0" y="T1"/>
                </a:cxn>
                <a:cxn ang="0">
                  <a:pos x="T2" y="T3"/>
                </a:cxn>
                <a:cxn ang="0">
                  <a:pos x="T4" y="T5"/>
                </a:cxn>
                <a:cxn ang="0">
                  <a:pos x="T6" y="T7"/>
                </a:cxn>
                <a:cxn ang="0">
                  <a:pos x="T8" y="T9"/>
                </a:cxn>
              </a:cxnLst>
              <a:rect l="0" t="0" r="r" b="b"/>
              <a:pathLst>
                <a:path w="14" h="13">
                  <a:moveTo>
                    <a:pt x="1" y="7"/>
                  </a:moveTo>
                  <a:cubicBezTo>
                    <a:pt x="1" y="10"/>
                    <a:pt x="4" y="13"/>
                    <a:pt x="7" y="13"/>
                  </a:cubicBezTo>
                  <a:cubicBezTo>
                    <a:pt x="11" y="13"/>
                    <a:pt x="14" y="10"/>
                    <a:pt x="14" y="6"/>
                  </a:cubicBezTo>
                  <a:cubicBezTo>
                    <a:pt x="14" y="3"/>
                    <a:pt x="11" y="0"/>
                    <a:pt x="7" y="0"/>
                  </a:cubicBezTo>
                  <a:cubicBezTo>
                    <a:pt x="3" y="0"/>
                    <a:pt x="0" y="3"/>
                    <a:pt x="1" y="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7" name="Oval 36">
              <a:extLst>
                <a:ext uri="{FF2B5EF4-FFF2-40B4-BE49-F238E27FC236}">
                  <a16:creationId xmlns="" xmlns:a16="http://schemas.microsoft.com/office/drawing/2014/main" id="{0685C77B-52DB-46BB-80E8-9431B842002D}"/>
                </a:ext>
              </a:extLst>
            </p:cNvPr>
            <p:cNvSpPr>
              <a:spLocks noChangeArrowheads="1"/>
            </p:cNvSpPr>
            <p:nvPr/>
          </p:nvSpPr>
          <p:spPr bwMode="auto">
            <a:xfrm>
              <a:off x="4823619" y="1989144"/>
              <a:ext cx="155575" cy="92075"/>
            </a:xfrm>
            <a:prstGeom prst="ellipse">
              <a:avLst/>
            </a:pr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8" name="Freeform 37">
              <a:extLst>
                <a:ext uri="{FF2B5EF4-FFF2-40B4-BE49-F238E27FC236}">
                  <a16:creationId xmlns="" xmlns:a16="http://schemas.microsoft.com/office/drawing/2014/main" id="{7D5D3CFC-880B-44DF-B689-AE77AE99375B}"/>
                </a:ext>
              </a:extLst>
            </p:cNvPr>
            <p:cNvSpPr/>
            <p:nvPr/>
          </p:nvSpPr>
          <p:spPr bwMode="auto">
            <a:xfrm>
              <a:off x="5326856" y="1822456"/>
              <a:ext cx="149225" cy="138113"/>
            </a:xfrm>
            <a:custGeom>
              <a:avLst/>
              <a:gdLst>
                <a:gd name="T0" fmla="*/ 3 w 26"/>
                <a:gd name="T1" fmla="*/ 20 h 24"/>
                <a:gd name="T2" fmla="*/ 18 w 26"/>
                <a:gd name="T3" fmla="*/ 18 h 24"/>
                <a:gd name="T4" fmla="*/ 24 w 26"/>
                <a:gd name="T5" fmla="*/ 4 h 24"/>
                <a:gd name="T6" fmla="*/ 8 w 26"/>
                <a:gd name="T7" fmla="*/ 6 h 24"/>
                <a:gd name="T8" fmla="*/ 3 w 26"/>
                <a:gd name="T9" fmla="*/ 20 h 24"/>
              </a:gdLst>
              <a:ahLst/>
              <a:cxnLst>
                <a:cxn ang="0">
                  <a:pos x="T0" y="T1"/>
                </a:cxn>
                <a:cxn ang="0">
                  <a:pos x="T2" y="T3"/>
                </a:cxn>
                <a:cxn ang="0">
                  <a:pos x="T4" y="T5"/>
                </a:cxn>
                <a:cxn ang="0">
                  <a:pos x="T6" y="T7"/>
                </a:cxn>
                <a:cxn ang="0">
                  <a:pos x="T8" y="T9"/>
                </a:cxn>
              </a:cxnLst>
              <a:rect l="0" t="0" r="r" b="b"/>
              <a:pathLst>
                <a:path w="26" h="24">
                  <a:moveTo>
                    <a:pt x="3" y="20"/>
                  </a:moveTo>
                  <a:cubicBezTo>
                    <a:pt x="5" y="24"/>
                    <a:pt x="12" y="23"/>
                    <a:pt x="18" y="18"/>
                  </a:cubicBezTo>
                  <a:cubicBezTo>
                    <a:pt x="24" y="14"/>
                    <a:pt x="26" y="7"/>
                    <a:pt x="24" y="4"/>
                  </a:cubicBezTo>
                  <a:cubicBezTo>
                    <a:pt x="21" y="0"/>
                    <a:pt x="14" y="1"/>
                    <a:pt x="8" y="6"/>
                  </a:cubicBezTo>
                  <a:cubicBezTo>
                    <a:pt x="2" y="10"/>
                    <a:pt x="0" y="17"/>
                    <a:pt x="3" y="20"/>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9" name="Freeform 38">
              <a:extLst>
                <a:ext uri="{FF2B5EF4-FFF2-40B4-BE49-F238E27FC236}">
                  <a16:creationId xmlns="" xmlns:a16="http://schemas.microsoft.com/office/drawing/2014/main" id="{C1CEA601-F5C9-427B-B83D-2B3C3F35F459}"/>
                </a:ext>
              </a:extLst>
            </p:cNvPr>
            <p:cNvSpPr/>
            <p:nvPr/>
          </p:nvSpPr>
          <p:spPr bwMode="auto">
            <a:xfrm>
              <a:off x="5147469" y="1239842"/>
              <a:ext cx="444500" cy="484188"/>
            </a:xfrm>
            <a:custGeom>
              <a:avLst/>
              <a:gdLst>
                <a:gd name="T0" fmla="*/ 30 w 77"/>
                <a:gd name="T1" fmla="*/ 7 h 84"/>
                <a:gd name="T2" fmla="*/ 58 w 77"/>
                <a:gd name="T3" fmla="*/ 22 h 84"/>
                <a:gd name="T4" fmla="*/ 67 w 77"/>
                <a:gd name="T5" fmla="*/ 84 h 84"/>
                <a:gd name="T6" fmla="*/ 43 w 77"/>
                <a:gd name="T7" fmla="*/ 58 h 84"/>
                <a:gd name="T8" fmla="*/ 30 w 77"/>
                <a:gd name="T9" fmla="*/ 7 h 84"/>
              </a:gdLst>
              <a:ahLst/>
              <a:cxnLst>
                <a:cxn ang="0">
                  <a:pos x="T0" y="T1"/>
                </a:cxn>
                <a:cxn ang="0">
                  <a:pos x="T2" y="T3"/>
                </a:cxn>
                <a:cxn ang="0">
                  <a:pos x="T4" y="T5"/>
                </a:cxn>
                <a:cxn ang="0">
                  <a:pos x="T6" y="T7"/>
                </a:cxn>
                <a:cxn ang="0">
                  <a:pos x="T8" y="T9"/>
                </a:cxn>
              </a:cxnLst>
              <a:rect l="0" t="0" r="r" b="b"/>
              <a:pathLst>
                <a:path w="77" h="84">
                  <a:moveTo>
                    <a:pt x="30" y="7"/>
                  </a:moveTo>
                  <a:cubicBezTo>
                    <a:pt x="30" y="7"/>
                    <a:pt x="44" y="0"/>
                    <a:pt x="58" y="22"/>
                  </a:cubicBezTo>
                  <a:cubicBezTo>
                    <a:pt x="65" y="33"/>
                    <a:pt x="77" y="55"/>
                    <a:pt x="67" y="84"/>
                  </a:cubicBezTo>
                  <a:cubicBezTo>
                    <a:pt x="67" y="84"/>
                    <a:pt x="60" y="71"/>
                    <a:pt x="43" y="58"/>
                  </a:cubicBezTo>
                  <a:cubicBezTo>
                    <a:pt x="0" y="23"/>
                    <a:pt x="30" y="7"/>
                    <a:pt x="30" y="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0" name="Freeform 39">
              <a:extLst>
                <a:ext uri="{FF2B5EF4-FFF2-40B4-BE49-F238E27FC236}">
                  <a16:creationId xmlns="" xmlns:a16="http://schemas.microsoft.com/office/drawing/2014/main" id="{EA8272D7-A969-4713-B776-D52A813381F8}"/>
                </a:ext>
              </a:extLst>
            </p:cNvPr>
            <p:cNvSpPr>
              <a:spLocks noEditPoints="1"/>
            </p:cNvSpPr>
            <p:nvPr/>
          </p:nvSpPr>
          <p:spPr bwMode="auto">
            <a:xfrm>
              <a:off x="5257006" y="1268417"/>
              <a:ext cx="306388" cy="466726"/>
            </a:xfrm>
            <a:custGeom>
              <a:avLst/>
              <a:gdLst>
                <a:gd name="T0" fmla="*/ 47 w 53"/>
                <a:gd name="T1" fmla="*/ 80 h 81"/>
                <a:gd name="T2" fmla="*/ 23 w 53"/>
                <a:gd name="T3" fmla="*/ 54 h 81"/>
                <a:gd name="T4" fmla="*/ 23 w 53"/>
                <a:gd name="T5" fmla="*/ 54 h 81"/>
                <a:gd name="T6" fmla="*/ 0 w 53"/>
                <a:gd name="T7" fmla="*/ 19 h 81"/>
                <a:gd name="T8" fmla="*/ 0 w 53"/>
                <a:gd name="T9" fmla="*/ 19 h 81"/>
                <a:gd name="T10" fmla="*/ 11 w 53"/>
                <a:gd name="T11" fmla="*/ 1 h 81"/>
                <a:gd name="T12" fmla="*/ 11 w 53"/>
                <a:gd name="T13" fmla="*/ 1 h 81"/>
                <a:gd name="T14" fmla="*/ 17 w 53"/>
                <a:gd name="T15" fmla="*/ 0 h 81"/>
                <a:gd name="T16" fmla="*/ 17 w 53"/>
                <a:gd name="T17" fmla="*/ 0 h 81"/>
                <a:gd name="T18" fmla="*/ 40 w 53"/>
                <a:gd name="T19" fmla="*/ 16 h 81"/>
                <a:gd name="T20" fmla="*/ 40 w 53"/>
                <a:gd name="T21" fmla="*/ 16 h 81"/>
                <a:gd name="T22" fmla="*/ 53 w 53"/>
                <a:gd name="T23" fmla="*/ 58 h 81"/>
                <a:gd name="T24" fmla="*/ 53 w 53"/>
                <a:gd name="T25" fmla="*/ 58 h 81"/>
                <a:gd name="T26" fmla="*/ 50 w 53"/>
                <a:gd name="T27" fmla="*/ 80 h 81"/>
                <a:gd name="T28" fmla="*/ 50 w 53"/>
                <a:gd name="T29" fmla="*/ 80 h 81"/>
                <a:gd name="T30" fmla="*/ 49 w 53"/>
                <a:gd name="T31" fmla="*/ 81 h 81"/>
                <a:gd name="T32" fmla="*/ 49 w 53"/>
                <a:gd name="T33" fmla="*/ 81 h 81"/>
                <a:gd name="T34" fmla="*/ 48 w 53"/>
                <a:gd name="T35" fmla="*/ 81 h 81"/>
                <a:gd name="T36" fmla="*/ 48 w 53"/>
                <a:gd name="T37" fmla="*/ 81 h 81"/>
                <a:gd name="T38" fmla="*/ 47 w 53"/>
                <a:gd name="T39" fmla="*/ 80 h 81"/>
                <a:gd name="T40" fmla="*/ 12 w 53"/>
                <a:gd name="T41" fmla="*/ 4 h 81"/>
                <a:gd name="T42" fmla="*/ 7 w 53"/>
                <a:gd name="T43" fmla="*/ 8 h 81"/>
                <a:gd name="T44" fmla="*/ 7 w 53"/>
                <a:gd name="T45" fmla="*/ 8 h 81"/>
                <a:gd name="T46" fmla="*/ 3 w 53"/>
                <a:gd name="T47" fmla="*/ 19 h 81"/>
                <a:gd name="T48" fmla="*/ 3 w 53"/>
                <a:gd name="T49" fmla="*/ 19 h 81"/>
                <a:gd name="T50" fmla="*/ 25 w 53"/>
                <a:gd name="T51" fmla="*/ 52 h 81"/>
                <a:gd name="T52" fmla="*/ 25 w 53"/>
                <a:gd name="T53" fmla="*/ 52 h 81"/>
                <a:gd name="T54" fmla="*/ 48 w 53"/>
                <a:gd name="T55" fmla="*/ 76 h 81"/>
                <a:gd name="T56" fmla="*/ 48 w 53"/>
                <a:gd name="T57" fmla="*/ 76 h 81"/>
                <a:gd name="T58" fmla="*/ 50 w 53"/>
                <a:gd name="T59" fmla="*/ 58 h 81"/>
                <a:gd name="T60" fmla="*/ 50 w 53"/>
                <a:gd name="T61" fmla="*/ 58 h 81"/>
                <a:gd name="T62" fmla="*/ 38 w 53"/>
                <a:gd name="T63" fmla="*/ 18 h 81"/>
                <a:gd name="T64" fmla="*/ 38 w 53"/>
                <a:gd name="T65" fmla="*/ 18 h 81"/>
                <a:gd name="T66" fmla="*/ 17 w 53"/>
                <a:gd name="T67" fmla="*/ 3 h 81"/>
                <a:gd name="T68" fmla="*/ 17 w 53"/>
                <a:gd name="T69" fmla="*/ 3 h 81"/>
                <a:gd name="T70" fmla="*/ 13 w 53"/>
                <a:gd name="T71" fmla="*/ 3 h 81"/>
                <a:gd name="T72" fmla="*/ 13 w 53"/>
                <a:gd name="T73" fmla="*/ 3 h 81"/>
                <a:gd name="T74" fmla="*/ 12 w 53"/>
                <a:gd name="T75" fmla="*/ 4 h 81"/>
                <a:gd name="T76" fmla="*/ 12 w 53"/>
                <a:gd name="T77" fmla="*/ 4 h 81"/>
                <a:gd name="T78" fmla="*/ 12 w 53"/>
                <a:gd name="T79"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81">
                  <a:moveTo>
                    <a:pt x="47" y="80"/>
                  </a:moveTo>
                  <a:cubicBezTo>
                    <a:pt x="47" y="80"/>
                    <a:pt x="39" y="67"/>
                    <a:pt x="23" y="54"/>
                  </a:cubicBezTo>
                  <a:cubicBezTo>
                    <a:pt x="23" y="54"/>
                    <a:pt x="23" y="54"/>
                    <a:pt x="23" y="54"/>
                  </a:cubicBezTo>
                  <a:cubicBezTo>
                    <a:pt x="5" y="40"/>
                    <a:pt x="0" y="28"/>
                    <a:pt x="0" y="19"/>
                  </a:cubicBezTo>
                  <a:cubicBezTo>
                    <a:pt x="0" y="19"/>
                    <a:pt x="0" y="19"/>
                    <a:pt x="0" y="19"/>
                  </a:cubicBezTo>
                  <a:cubicBezTo>
                    <a:pt x="0" y="7"/>
                    <a:pt x="11" y="1"/>
                    <a:pt x="11" y="1"/>
                  </a:cubicBezTo>
                  <a:cubicBezTo>
                    <a:pt x="11" y="1"/>
                    <a:pt x="11" y="1"/>
                    <a:pt x="11" y="1"/>
                  </a:cubicBezTo>
                  <a:cubicBezTo>
                    <a:pt x="11" y="1"/>
                    <a:pt x="13" y="0"/>
                    <a:pt x="17" y="0"/>
                  </a:cubicBezTo>
                  <a:cubicBezTo>
                    <a:pt x="17" y="0"/>
                    <a:pt x="17" y="0"/>
                    <a:pt x="17" y="0"/>
                  </a:cubicBezTo>
                  <a:cubicBezTo>
                    <a:pt x="23" y="0"/>
                    <a:pt x="31" y="3"/>
                    <a:pt x="40" y="16"/>
                  </a:cubicBezTo>
                  <a:cubicBezTo>
                    <a:pt x="40" y="16"/>
                    <a:pt x="40" y="16"/>
                    <a:pt x="40" y="16"/>
                  </a:cubicBezTo>
                  <a:cubicBezTo>
                    <a:pt x="46" y="24"/>
                    <a:pt x="53" y="39"/>
                    <a:pt x="53" y="58"/>
                  </a:cubicBezTo>
                  <a:cubicBezTo>
                    <a:pt x="53" y="58"/>
                    <a:pt x="53" y="58"/>
                    <a:pt x="53" y="58"/>
                  </a:cubicBezTo>
                  <a:cubicBezTo>
                    <a:pt x="53" y="64"/>
                    <a:pt x="52" y="72"/>
                    <a:pt x="50" y="80"/>
                  </a:cubicBezTo>
                  <a:cubicBezTo>
                    <a:pt x="50" y="80"/>
                    <a:pt x="50" y="80"/>
                    <a:pt x="50" y="80"/>
                  </a:cubicBezTo>
                  <a:cubicBezTo>
                    <a:pt x="50" y="80"/>
                    <a:pt x="49" y="81"/>
                    <a:pt x="49" y="81"/>
                  </a:cubicBezTo>
                  <a:cubicBezTo>
                    <a:pt x="49" y="81"/>
                    <a:pt x="49" y="81"/>
                    <a:pt x="49" y="81"/>
                  </a:cubicBezTo>
                  <a:cubicBezTo>
                    <a:pt x="49" y="81"/>
                    <a:pt x="48" y="81"/>
                    <a:pt x="48" y="81"/>
                  </a:cubicBezTo>
                  <a:cubicBezTo>
                    <a:pt x="48" y="81"/>
                    <a:pt x="48" y="81"/>
                    <a:pt x="48" y="81"/>
                  </a:cubicBezTo>
                  <a:cubicBezTo>
                    <a:pt x="48" y="81"/>
                    <a:pt x="47" y="81"/>
                    <a:pt x="47" y="80"/>
                  </a:cubicBezTo>
                  <a:close/>
                  <a:moveTo>
                    <a:pt x="12" y="4"/>
                  </a:moveTo>
                  <a:cubicBezTo>
                    <a:pt x="12" y="4"/>
                    <a:pt x="10" y="5"/>
                    <a:pt x="7" y="8"/>
                  </a:cubicBezTo>
                  <a:cubicBezTo>
                    <a:pt x="7" y="8"/>
                    <a:pt x="7" y="8"/>
                    <a:pt x="7" y="8"/>
                  </a:cubicBezTo>
                  <a:cubicBezTo>
                    <a:pt x="5" y="10"/>
                    <a:pt x="3" y="14"/>
                    <a:pt x="3" y="19"/>
                  </a:cubicBezTo>
                  <a:cubicBezTo>
                    <a:pt x="3" y="19"/>
                    <a:pt x="3" y="19"/>
                    <a:pt x="3" y="19"/>
                  </a:cubicBezTo>
                  <a:cubicBezTo>
                    <a:pt x="2" y="27"/>
                    <a:pt x="7" y="38"/>
                    <a:pt x="25" y="52"/>
                  </a:cubicBezTo>
                  <a:cubicBezTo>
                    <a:pt x="25" y="52"/>
                    <a:pt x="25" y="52"/>
                    <a:pt x="25" y="52"/>
                  </a:cubicBezTo>
                  <a:cubicBezTo>
                    <a:pt x="37" y="62"/>
                    <a:pt x="45" y="71"/>
                    <a:pt x="48" y="76"/>
                  </a:cubicBezTo>
                  <a:cubicBezTo>
                    <a:pt x="48" y="76"/>
                    <a:pt x="48" y="76"/>
                    <a:pt x="48" y="76"/>
                  </a:cubicBezTo>
                  <a:cubicBezTo>
                    <a:pt x="50" y="69"/>
                    <a:pt x="50" y="63"/>
                    <a:pt x="50" y="58"/>
                  </a:cubicBezTo>
                  <a:cubicBezTo>
                    <a:pt x="50" y="58"/>
                    <a:pt x="50" y="58"/>
                    <a:pt x="50" y="58"/>
                  </a:cubicBezTo>
                  <a:cubicBezTo>
                    <a:pt x="50" y="39"/>
                    <a:pt x="43" y="26"/>
                    <a:pt x="38" y="18"/>
                  </a:cubicBezTo>
                  <a:cubicBezTo>
                    <a:pt x="38" y="18"/>
                    <a:pt x="38" y="18"/>
                    <a:pt x="38" y="18"/>
                  </a:cubicBezTo>
                  <a:cubicBezTo>
                    <a:pt x="29" y="5"/>
                    <a:pt x="21" y="3"/>
                    <a:pt x="17" y="3"/>
                  </a:cubicBezTo>
                  <a:cubicBezTo>
                    <a:pt x="17" y="3"/>
                    <a:pt x="17" y="3"/>
                    <a:pt x="17" y="3"/>
                  </a:cubicBezTo>
                  <a:cubicBezTo>
                    <a:pt x="15" y="3"/>
                    <a:pt x="14" y="3"/>
                    <a:pt x="13" y="3"/>
                  </a:cubicBezTo>
                  <a:cubicBezTo>
                    <a:pt x="13" y="3"/>
                    <a:pt x="13" y="3"/>
                    <a:pt x="13" y="3"/>
                  </a:cubicBezTo>
                  <a:cubicBezTo>
                    <a:pt x="13" y="3"/>
                    <a:pt x="12" y="4"/>
                    <a:pt x="12" y="4"/>
                  </a:cubicBezTo>
                  <a:cubicBezTo>
                    <a:pt x="12" y="4"/>
                    <a:pt x="12" y="4"/>
                    <a:pt x="12" y="4"/>
                  </a:cubicBezTo>
                  <a:cubicBezTo>
                    <a:pt x="12" y="4"/>
                    <a:pt x="12" y="4"/>
                    <a:pt x="12" y="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1" name="Freeform 40">
              <a:extLst>
                <a:ext uri="{FF2B5EF4-FFF2-40B4-BE49-F238E27FC236}">
                  <a16:creationId xmlns="" xmlns:a16="http://schemas.microsoft.com/office/drawing/2014/main" id="{BCFEEB2C-354B-46AB-BA99-313ED7419F57}"/>
                </a:ext>
              </a:extLst>
            </p:cNvPr>
            <p:cNvSpPr/>
            <p:nvPr/>
          </p:nvSpPr>
          <p:spPr bwMode="auto">
            <a:xfrm>
              <a:off x="4495006" y="1165230"/>
              <a:ext cx="588963" cy="784226"/>
            </a:xfrm>
            <a:custGeom>
              <a:avLst/>
              <a:gdLst>
                <a:gd name="T0" fmla="*/ 50 w 102"/>
                <a:gd name="T1" fmla="*/ 89 h 136"/>
                <a:gd name="T2" fmla="*/ 30 w 102"/>
                <a:gd name="T3" fmla="*/ 136 h 136"/>
                <a:gd name="T4" fmla="*/ 10 w 102"/>
                <a:gd name="T5" fmla="*/ 83 h 136"/>
                <a:gd name="T6" fmla="*/ 101 w 102"/>
                <a:gd name="T7" fmla="*/ 31 h 136"/>
                <a:gd name="T8" fmla="*/ 50 w 102"/>
                <a:gd name="T9" fmla="*/ 89 h 136"/>
              </a:gdLst>
              <a:ahLst/>
              <a:cxnLst>
                <a:cxn ang="0">
                  <a:pos x="T0" y="T1"/>
                </a:cxn>
                <a:cxn ang="0">
                  <a:pos x="T2" y="T3"/>
                </a:cxn>
                <a:cxn ang="0">
                  <a:pos x="T4" y="T5"/>
                </a:cxn>
                <a:cxn ang="0">
                  <a:pos x="T6" y="T7"/>
                </a:cxn>
                <a:cxn ang="0">
                  <a:pos x="T8" y="T9"/>
                </a:cxn>
              </a:cxnLst>
              <a:rect l="0" t="0" r="r" b="b"/>
              <a:pathLst>
                <a:path w="102" h="136">
                  <a:moveTo>
                    <a:pt x="50" y="89"/>
                  </a:moveTo>
                  <a:cubicBezTo>
                    <a:pt x="50" y="89"/>
                    <a:pt x="27" y="115"/>
                    <a:pt x="30" y="136"/>
                  </a:cubicBezTo>
                  <a:cubicBezTo>
                    <a:pt x="30" y="136"/>
                    <a:pt x="0" y="119"/>
                    <a:pt x="10" y="83"/>
                  </a:cubicBezTo>
                  <a:cubicBezTo>
                    <a:pt x="22" y="37"/>
                    <a:pt x="100" y="0"/>
                    <a:pt x="101" y="31"/>
                  </a:cubicBezTo>
                  <a:cubicBezTo>
                    <a:pt x="102" y="62"/>
                    <a:pt x="50" y="89"/>
                    <a:pt x="50" y="89"/>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2" name="Freeform 41">
              <a:extLst>
                <a:ext uri="{FF2B5EF4-FFF2-40B4-BE49-F238E27FC236}">
                  <a16:creationId xmlns="" xmlns:a16="http://schemas.microsoft.com/office/drawing/2014/main" id="{4EB497EB-679C-418E-9A26-427A6212C3F5}"/>
                </a:ext>
              </a:extLst>
            </p:cNvPr>
            <p:cNvSpPr>
              <a:spLocks noEditPoints="1"/>
            </p:cNvSpPr>
            <p:nvPr/>
          </p:nvSpPr>
          <p:spPr bwMode="auto">
            <a:xfrm>
              <a:off x="4529931" y="1268417"/>
              <a:ext cx="554038" cy="685801"/>
            </a:xfrm>
            <a:custGeom>
              <a:avLst/>
              <a:gdLst>
                <a:gd name="T0" fmla="*/ 23 w 96"/>
                <a:gd name="T1" fmla="*/ 119 h 119"/>
                <a:gd name="T2" fmla="*/ 0 w 96"/>
                <a:gd name="T3" fmla="*/ 79 h 119"/>
                <a:gd name="T4" fmla="*/ 0 w 96"/>
                <a:gd name="T5" fmla="*/ 79 h 119"/>
                <a:gd name="T6" fmla="*/ 2 w 96"/>
                <a:gd name="T7" fmla="*/ 65 h 119"/>
                <a:gd name="T8" fmla="*/ 2 w 96"/>
                <a:gd name="T9" fmla="*/ 65 h 119"/>
                <a:gd name="T10" fmla="*/ 81 w 96"/>
                <a:gd name="T11" fmla="*/ 0 h 119"/>
                <a:gd name="T12" fmla="*/ 81 w 96"/>
                <a:gd name="T13" fmla="*/ 0 h 119"/>
                <a:gd name="T14" fmla="*/ 96 w 96"/>
                <a:gd name="T15" fmla="*/ 13 h 119"/>
                <a:gd name="T16" fmla="*/ 96 w 96"/>
                <a:gd name="T17" fmla="*/ 13 h 119"/>
                <a:gd name="T18" fmla="*/ 96 w 96"/>
                <a:gd name="T19" fmla="*/ 14 h 119"/>
                <a:gd name="T20" fmla="*/ 96 w 96"/>
                <a:gd name="T21" fmla="*/ 14 h 119"/>
                <a:gd name="T22" fmla="*/ 45 w 96"/>
                <a:gd name="T23" fmla="*/ 73 h 119"/>
                <a:gd name="T24" fmla="*/ 45 w 96"/>
                <a:gd name="T25" fmla="*/ 73 h 119"/>
                <a:gd name="T26" fmla="*/ 25 w 96"/>
                <a:gd name="T27" fmla="*/ 115 h 119"/>
                <a:gd name="T28" fmla="*/ 25 w 96"/>
                <a:gd name="T29" fmla="*/ 115 h 119"/>
                <a:gd name="T30" fmla="*/ 25 w 96"/>
                <a:gd name="T31" fmla="*/ 118 h 119"/>
                <a:gd name="T32" fmla="*/ 25 w 96"/>
                <a:gd name="T33" fmla="*/ 118 h 119"/>
                <a:gd name="T34" fmla="*/ 24 w 96"/>
                <a:gd name="T35" fmla="*/ 119 h 119"/>
                <a:gd name="T36" fmla="*/ 24 w 96"/>
                <a:gd name="T37" fmla="*/ 119 h 119"/>
                <a:gd name="T38" fmla="*/ 24 w 96"/>
                <a:gd name="T39" fmla="*/ 119 h 119"/>
                <a:gd name="T40" fmla="*/ 24 w 96"/>
                <a:gd name="T41" fmla="*/ 119 h 119"/>
                <a:gd name="T42" fmla="*/ 23 w 96"/>
                <a:gd name="T43" fmla="*/ 119 h 119"/>
                <a:gd name="T44" fmla="*/ 5 w 96"/>
                <a:gd name="T45" fmla="*/ 66 h 119"/>
                <a:gd name="T46" fmla="*/ 3 w 96"/>
                <a:gd name="T47" fmla="*/ 79 h 119"/>
                <a:gd name="T48" fmla="*/ 3 w 96"/>
                <a:gd name="T49" fmla="*/ 79 h 119"/>
                <a:gd name="T50" fmla="*/ 14 w 96"/>
                <a:gd name="T51" fmla="*/ 107 h 119"/>
                <a:gd name="T52" fmla="*/ 14 w 96"/>
                <a:gd name="T53" fmla="*/ 107 h 119"/>
                <a:gd name="T54" fmla="*/ 22 w 96"/>
                <a:gd name="T55" fmla="*/ 115 h 119"/>
                <a:gd name="T56" fmla="*/ 22 w 96"/>
                <a:gd name="T57" fmla="*/ 115 h 119"/>
                <a:gd name="T58" fmla="*/ 22 w 96"/>
                <a:gd name="T59" fmla="*/ 115 h 119"/>
                <a:gd name="T60" fmla="*/ 22 w 96"/>
                <a:gd name="T61" fmla="*/ 115 h 119"/>
                <a:gd name="T62" fmla="*/ 43 w 96"/>
                <a:gd name="T63" fmla="*/ 70 h 119"/>
                <a:gd name="T64" fmla="*/ 43 w 96"/>
                <a:gd name="T65" fmla="*/ 70 h 119"/>
                <a:gd name="T66" fmla="*/ 44 w 96"/>
                <a:gd name="T67" fmla="*/ 70 h 119"/>
                <a:gd name="T68" fmla="*/ 69 w 96"/>
                <a:gd name="T69" fmla="*/ 53 h 119"/>
                <a:gd name="T70" fmla="*/ 69 w 96"/>
                <a:gd name="T71" fmla="*/ 53 h 119"/>
                <a:gd name="T72" fmla="*/ 93 w 96"/>
                <a:gd name="T73" fmla="*/ 14 h 119"/>
                <a:gd name="T74" fmla="*/ 93 w 96"/>
                <a:gd name="T75" fmla="*/ 14 h 119"/>
                <a:gd name="T76" fmla="*/ 93 w 96"/>
                <a:gd name="T77" fmla="*/ 13 h 119"/>
                <a:gd name="T78" fmla="*/ 93 w 96"/>
                <a:gd name="T79" fmla="*/ 13 h 119"/>
                <a:gd name="T80" fmla="*/ 81 w 96"/>
                <a:gd name="T81" fmla="*/ 3 h 119"/>
                <a:gd name="T82" fmla="*/ 81 w 96"/>
                <a:gd name="T83" fmla="*/ 3 h 119"/>
                <a:gd name="T84" fmla="*/ 81 w 96"/>
                <a:gd name="T85" fmla="*/ 3 h 119"/>
                <a:gd name="T86" fmla="*/ 81 w 96"/>
                <a:gd name="T87" fmla="*/ 3 h 119"/>
                <a:gd name="T88" fmla="*/ 5 w 96"/>
                <a:gd name="T89" fmla="*/ 6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119">
                  <a:moveTo>
                    <a:pt x="23" y="119"/>
                  </a:moveTo>
                  <a:cubicBezTo>
                    <a:pt x="23" y="119"/>
                    <a:pt x="1" y="106"/>
                    <a:pt x="0" y="79"/>
                  </a:cubicBezTo>
                  <a:cubicBezTo>
                    <a:pt x="0" y="79"/>
                    <a:pt x="0" y="79"/>
                    <a:pt x="0" y="79"/>
                  </a:cubicBezTo>
                  <a:cubicBezTo>
                    <a:pt x="0" y="75"/>
                    <a:pt x="1" y="70"/>
                    <a:pt x="2" y="65"/>
                  </a:cubicBezTo>
                  <a:cubicBezTo>
                    <a:pt x="2" y="65"/>
                    <a:pt x="2" y="65"/>
                    <a:pt x="2" y="65"/>
                  </a:cubicBezTo>
                  <a:cubicBezTo>
                    <a:pt x="12" y="30"/>
                    <a:pt x="58" y="0"/>
                    <a:pt x="81" y="0"/>
                  </a:cubicBezTo>
                  <a:cubicBezTo>
                    <a:pt x="81" y="0"/>
                    <a:pt x="81" y="0"/>
                    <a:pt x="81" y="0"/>
                  </a:cubicBezTo>
                  <a:cubicBezTo>
                    <a:pt x="90" y="0"/>
                    <a:pt x="96" y="4"/>
                    <a:pt x="96" y="13"/>
                  </a:cubicBezTo>
                  <a:cubicBezTo>
                    <a:pt x="96" y="13"/>
                    <a:pt x="96" y="13"/>
                    <a:pt x="96" y="13"/>
                  </a:cubicBezTo>
                  <a:cubicBezTo>
                    <a:pt x="96" y="13"/>
                    <a:pt x="96" y="13"/>
                    <a:pt x="96" y="14"/>
                  </a:cubicBezTo>
                  <a:cubicBezTo>
                    <a:pt x="96" y="14"/>
                    <a:pt x="96" y="14"/>
                    <a:pt x="96" y="14"/>
                  </a:cubicBezTo>
                  <a:cubicBezTo>
                    <a:pt x="96" y="45"/>
                    <a:pt x="49" y="70"/>
                    <a:pt x="45" y="73"/>
                  </a:cubicBezTo>
                  <a:cubicBezTo>
                    <a:pt x="45" y="73"/>
                    <a:pt x="45" y="73"/>
                    <a:pt x="45" y="73"/>
                  </a:cubicBezTo>
                  <a:cubicBezTo>
                    <a:pt x="44" y="75"/>
                    <a:pt x="25" y="96"/>
                    <a:pt x="25" y="115"/>
                  </a:cubicBezTo>
                  <a:cubicBezTo>
                    <a:pt x="25" y="115"/>
                    <a:pt x="25" y="115"/>
                    <a:pt x="25" y="115"/>
                  </a:cubicBezTo>
                  <a:cubicBezTo>
                    <a:pt x="25" y="116"/>
                    <a:pt x="25" y="117"/>
                    <a:pt x="25" y="118"/>
                  </a:cubicBezTo>
                  <a:cubicBezTo>
                    <a:pt x="25" y="118"/>
                    <a:pt x="25" y="118"/>
                    <a:pt x="25" y="118"/>
                  </a:cubicBezTo>
                  <a:cubicBezTo>
                    <a:pt x="25" y="118"/>
                    <a:pt x="25" y="119"/>
                    <a:pt x="24" y="119"/>
                  </a:cubicBezTo>
                  <a:cubicBezTo>
                    <a:pt x="24" y="119"/>
                    <a:pt x="24" y="119"/>
                    <a:pt x="24" y="119"/>
                  </a:cubicBezTo>
                  <a:cubicBezTo>
                    <a:pt x="24" y="119"/>
                    <a:pt x="24" y="119"/>
                    <a:pt x="24" y="119"/>
                  </a:cubicBezTo>
                  <a:cubicBezTo>
                    <a:pt x="24" y="119"/>
                    <a:pt x="24" y="119"/>
                    <a:pt x="24" y="119"/>
                  </a:cubicBezTo>
                  <a:cubicBezTo>
                    <a:pt x="23" y="119"/>
                    <a:pt x="23" y="119"/>
                    <a:pt x="23" y="119"/>
                  </a:cubicBezTo>
                  <a:close/>
                  <a:moveTo>
                    <a:pt x="5" y="66"/>
                  </a:moveTo>
                  <a:cubicBezTo>
                    <a:pt x="4" y="71"/>
                    <a:pt x="3" y="75"/>
                    <a:pt x="3" y="79"/>
                  </a:cubicBezTo>
                  <a:cubicBezTo>
                    <a:pt x="3" y="79"/>
                    <a:pt x="3" y="79"/>
                    <a:pt x="3" y="79"/>
                  </a:cubicBezTo>
                  <a:cubicBezTo>
                    <a:pt x="3" y="92"/>
                    <a:pt x="9" y="101"/>
                    <a:pt x="14" y="107"/>
                  </a:cubicBezTo>
                  <a:cubicBezTo>
                    <a:pt x="14" y="107"/>
                    <a:pt x="14" y="107"/>
                    <a:pt x="14" y="107"/>
                  </a:cubicBezTo>
                  <a:cubicBezTo>
                    <a:pt x="17" y="111"/>
                    <a:pt x="20" y="113"/>
                    <a:pt x="22" y="115"/>
                  </a:cubicBezTo>
                  <a:cubicBezTo>
                    <a:pt x="22" y="115"/>
                    <a:pt x="22" y="115"/>
                    <a:pt x="22" y="115"/>
                  </a:cubicBezTo>
                  <a:cubicBezTo>
                    <a:pt x="22" y="115"/>
                    <a:pt x="22" y="115"/>
                    <a:pt x="22" y="115"/>
                  </a:cubicBezTo>
                  <a:cubicBezTo>
                    <a:pt x="22" y="115"/>
                    <a:pt x="22" y="115"/>
                    <a:pt x="22" y="115"/>
                  </a:cubicBezTo>
                  <a:cubicBezTo>
                    <a:pt x="22" y="94"/>
                    <a:pt x="43" y="71"/>
                    <a:pt x="43" y="70"/>
                  </a:cubicBezTo>
                  <a:cubicBezTo>
                    <a:pt x="43" y="70"/>
                    <a:pt x="43" y="70"/>
                    <a:pt x="43" y="70"/>
                  </a:cubicBezTo>
                  <a:cubicBezTo>
                    <a:pt x="44" y="70"/>
                    <a:pt x="44" y="70"/>
                    <a:pt x="44" y="70"/>
                  </a:cubicBezTo>
                  <a:cubicBezTo>
                    <a:pt x="44" y="70"/>
                    <a:pt x="56" y="63"/>
                    <a:pt x="69" y="53"/>
                  </a:cubicBezTo>
                  <a:cubicBezTo>
                    <a:pt x="69" y="53"/>
                    <a:pt x="69" y="53"/>
                    <a:pt x="69" y="53"/>
                  </a:cubicBezTo>
                  <a:cubicBezTo>
                    <a:pt x="81" y="43"/>
                    <a:pt x="93" y="28"/>
                    <a:pt x="93" y="14"/>
                  </a:cubicBezTo>
                  <a:cubicBezTo>
                    <a:pt x="93" y="14"/>
                    <a:pt x="93" y="14"/>
                    <a:pt x="93" y="14"/>
                  </a:cubicBezTo>
                  <a:cubicBezTo>
                    <a:pt x="93" y="14"/>
                    <a:pt x="93" y="13"/>
                    <a:pt x="93" y="13"/>
                  </a:cubicBezTo>
                  <a:cubicBezTo>
                    <a:pt x="93" y="13"/>
                    <a:pt x="93" y="13"/>
                    <a:pt x="93" y="13"/>
                  </a:cubicBezTo>
                  <a:cubicBezTo>
                    <a:pt x="93" y="6"/>
                    <a:pt x="89" y="3"/>
                    <a:pt x="81" y="3"/>
                  </a:cubicBezTo>
                  <a:cubicBezTo>
                    <a:pt x="81" y="3"/>
                    <a:pt x="81" y="3"/>
                    <a:pt x="81" y="3"/>
                  </a:cubicBezTo>
                  <a:cubicBezTo>
                    <a:pt x="81" y="3"/>
                    <a:pt x="81" y="3"/>
                    <a:pt x="81" y="3"/>
                  </a:cubicBezTo>
                  <a:cubicBezTo>
                    <a:pt x="81" y="3"/>
                    <a:pt x="81" y="3"/>
                    <a:pt x="81" y="3"/>
                  </a:cubicBezTo>
                  <a:cubicBezTo>
                    <a:pt x="59" y="3"/>
                    <a:pt x="14" y="33"/>
                    <a:pt x="5"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3" name="Freeform 42">
              <a:extLst>
                <a:ext uri="{FF2B5EF4-FFF2-40B4-BE49-F238E27FC236}">
                  <a16:creationId xmlns="" xmlns:a16="http://schemas.microsoft.com/office/drawing/2014/main" id="{65219741-9A87-4566-A89F-6523F034600D}"/>
                </a:ext>
              </a:extLst>
            </p:cNvPr>
            <p:cNvSpPr/>
            <p:nvPr/>
          </p:nvSpPr>
          <p:spPr bwMode="auto">
            <a:xfrm>
              <a:off x="4633119" y="1062042"/>
              <a:ext cx="803275" cy="771526"/>
            </a:xfrm>
            <a:custGeom>
              <a:avLst/>
              <a:gdLst>
                <a:gd name="T0" fmla="*/ 49 w 139"/>
                <a:gd name="T1" fmla="*/ 97 h 134"/>
                <a:gd name="T2" fmla="*/ 126 w 139"/>
                <a:gd name="T3" fmla="*/ 42 h 134"/>
                <a:gd name="T4" fmla="*/ 9 w 139"/>
                <a:gd name="T5" fmla="*/ 134 h 134"/>
                <a:gd name="T6" fmla="*/ 49 w 139"/>
                <a:gd name="T7" fmla="*/ 97 h 134"/>
              </a:gdLst>
              <a:ahLst/>
              <a:cxnLst>
                <a:cxn ang="0">
                  <a:pos x="T0" y="T1"/>
                </a:cxn>
                <a:cxn ang="0">
                  <a:pos x="T2" y="T3"/>
                </a:cxn>
                <a:cxn ang="0">
                  <a:pos x="T4" y="T5"/>
                </a:cxn>
                <a:cxn ang="0">
                  <a:pos x="T6" y="T7"/>
                </a:cxn>
              </a:cxnLst>
              <a:rect l="0" t="0" r="r" b="b"/>
              <a:pathLst>
                <a:path w="139" h="134">
                  <a:moveTo>
                    <a:pt x="49" y="97"/>
                  </a:moveTo>
                  <a:cubicBezTo>
                    <a:pt x="49" y="97"/>
                    <a:pt x="139" y="75"/>
                    <a:pt x="126" y="42"/>
                  </a:cubicBezTo>
                  <a:cubicBezTo>
                    <a:pt x="110" y="0"/>
                    <a:pt x="0" y="56"/>
                    <a:pt x="9" y="134"/>
                  </a:cubicBezTo>
                  <a:cubicBezTo>
                    <a:pt x="9" y="134"/>
                    <a:pt x="29" y="104"/>
                    <a:pt x="49" y="9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4" name="Freeform 43">
              <a:extLst>
                <a:ext uri="{FF2B5EF4-FFF2-40B4-BE49-F238E27FC236}">
                  <a16:creationId xmlns="" xmlns:a16="http://schemas.microsoft.com/office/drawing/2014/main" id="{5586A7E4-3726-47CB-B7A0-741B5FC9AF97}"/>
                </a:ext>
              </a:extLst>
            </p:cNvPr>
            <p:cNvSpPr>
              <a:spLocks noEditPoints="1"/>
            </p:cNvSpPr>
            <p:nvPr/>
          </p:nvSpPr>
          <p:spPr bwMode="auto">
            <a:xfrm>
              <a:off x="4674394" y="1211267"/>
              <a:ext cx="703263" cy="628651"/>
            </a:xfrm>
            <a:custGeom>
              <a:avLst/>
              <a:gdLst>
                <a:gd name="T0" fmla="*/ 2 w 122"/>
                <a:gd name="T1" fmla="*/ 109 h 109"/>
                <a:gd name="T2" fmla="*/ 1 w 122"/>
                <a:gd name="T3" fmla="*/ 108 h 109"/>
                <a:gd name="T4" fmla="*/ 1 w 122"/>
                <a:gd name="T5" fmla="*/ 108 h 109"/>
                <a:gd name="T6" fmla="*/ 0 w 122"/>
                <a:gd name="T7" fmla="*/ 99 h 109"/>
                <a:gd name="T8" fmla="*/ 0 w 122"/>
                <a:gd name="T9" fmla="*/ 99 h 109"/>
                <a:gd name="T10" fmla="*/ 95 w 122"/>
                <a:gd name="T11" fmla="*/ 0 h 109"/>
                <a:gd name="T12" fmla="*/ 95 w 122"/>
                <a:gd name="T13" fmla="*/ 0 h 109"/>
                <a:gd name="T14" fmla="*/ 121 w 122"/>
                <a:gd name="T15" fmla="*/ 15 h 109"/>
                <a:gd name="T16" fmla="*/ 121 w 122"/>
                <a:gd name="T17" fmla="*/ 15 h 109"/>
                <a:gd name="T18" fmla="*/ 122 w 122"/>
                <a:gd name="T19" fmla="*/ 22 h 109"/>
                <a:gd name="T20" fmla="*/ 122 w 122"/>
                <a:gd name="T21" fmla="*/ 22 h 109"/>
                <a:gd name="T22" fmla="*/ 82 w 122"/>
                <a:gd name="T23" fmla="*/ 59 h 109"/>
                <a:gd name="T24" fmla="*/ 82 w 122"/>
                <a:gd name="T25" fmla="*/ 59 h 109"/>
                <a:gd name="T26" fmla="*/ 42 w 122"/>
                <a:gd name="T27" fmla="*/ 73 h 109"/>
                <a:gd name="T28" fmla="*/ 42 w 122"/>
                <a:gd name="T29" fmla="*/ 73 h 109"/>
                <a:gd name="T30" fmla="*/ 16 w 122"/>
                <a:gd name="T31" fmla="*/ 93 h 109"/>
                <a:gd name="T32" fmla="*/ 16 w 122"/>
                <a:gd name="T33" fmla="*/ 93 h 109"/>
                <a:gd name="T34" fmla="*/ 4 w 122"/>
                <a:gd name="T35" fmla="*/ 108 h 109"/>
                <a:gd name="T36" fmla="*/ 4 w 122"/>
                <a:gd name="T37" fmla="*/ 108 h 109"/>
                <a:gd name="T38" fmla="*/ 2 w 122"/>
                <a:gd name="T39" fmla="*/ 109 h 109"/>
                <a:gd name="T40" fmla="*/ 2 w 122"/>
                <a:gd name="T41" fmla="*/ 109 h 109"/>
                <a:gd name="T42" fmla="*/ 2 w 122"/>
                <a:gd name="T43" fmla="*/ 109 h 109"/>
                <a:gd name="T44" fmla="*/ 36 w 122"/>
                <a:gd name="T45" fmla="*/ 31 h 109"/>
                <a:gd name="T46" fmla="*/ 3 w 122"/>
                <a:gd name="T47" fmla="*/ 99 h 109"/>
                <a:gd name="T48" fmla="*/ 3 w 122"/>
                <a:gd name="T49" fmla="*/ 99 h 109"/>
                <a:gd name="T50" fmla="*/ 3 w 122"/>
                <a:gd name="T51" fmla="*/ 103 h 109"/>
                <a:gd name="T52" fmla="*/ 3 w 122"/>
                <a:gd name="T53" fmla="*/ 103 h 109"/>
                <a:gd name="T54" fmla="*/ 41 w 122"/>
                <a:gd name="T55" fmla="*/ 70 h 109"/>
                <a:gd name="T56" fmla="*/ 41 w 122"/>
                <a:gd name="T57" fmla="*/ 70 h 109"/>
                <a:gd name="T58" fmla="*/ 42 w 122"/>
                <a:gd name="T59" fmla="*/ 71 h 109"/>
                <a:gd name="T60" fmla="*/ 41 w 122"/>
                <a:gd name="T61" fmla="*/ 70 h 109"/>
                <a:gd name="T62" fmla="*/ 81 w 122"/>
                <a:gd name="T63" fmla="*/ 56 h 109"/>
                <a:gd name="T64" fmla="*/ 81 w 122"/>
                <a:gd name="T65" fmla="*/ 56 h 109"/>
                <a:gd name="T66" fmla="*/ 119 w 122"/>
                <a:gd name="T67" fmla="*/ 22 h 109"/>
                <a:gd name="T68" fmla="*/ 119 w 122"/>
                <a:gd name="T69" fmla="*/ 22 h 109"/>
                <a:gd name="T70" fmla="*/ 118 w 122"/>
                <a:gd name="T71" fmla="*/ 16 h 109"/>
                <a:gd name="T72" fmla="*/ 118 w 122"/>
                <a:gd name="T73" fmla="*/ 16 h 109"/>
                <a:gd name="T74" fmla="*/ 95 w 122"/>
                <a:gd name="T75" fmla="*/ 3 h 109"/>
                <a:gd name="T76" fmla="*/ 95 w 122"/>
                <a:gd name="T77" fmla="*/ 3 h 109"/>
                <a:gd name="T78" fmla="*/ 95 w 122"/>
                <a:gd name="T79" fmla="*/ 3 h 109"/>
                <a:gd name="T80" fmla="*/ 95 w 122"/>
                <a:gd name="T81" fmla="*/ 3 h 109"/>
                <a:gd name="T82" fmla="*/ 36 w 122"/>
                <a:gd name="T83" fmla="*/ 3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09">
                  <a:moveTo>
                    <a:pt x="2" y="109"/>
                  </a:moveTo>
                  <a:cubicBezTo>
                    <a:pt x="1" y="109"/>
                    <a:pt x="1" y="108"/>
                    <a:pt x="1" y="108"/>
                  </a:cubicBezTo>
                  <a:cubicBezTo>
                    <a:pt x="1" y="108"/>
                    <a:pt x="1" y="108"/>
                    <a:pt x="1" y="108"/>
                  </a:cubicBezTo>
                  <a:cubicBezTo>
                    <a:pt x="0" y="105"/>
                    <a:pt x="0" y="102"/>
                    <a:pt x="0" y="99"/>
                  </a:cubicBezTo>
                  <a:cubicBezTo>
                    <a:pt x="0" y="99"/>
                    <a:pt x="0" y="99"/>
                    <a:pt x="0" y="99"/>
                  </a:cubicBezTo>
                  <a:cubicBezTo>
                    <a:pt x="0" y="43"/>
                    <a:pt x="59" y="0"/>
                    <a:pt x="95" y="0"/>
                  </a:cubicBezTo>
                  <a:cubicBezTo>
                    <a:pt x="95" y="0"/>
                    <a:pt x="95" y="0"/>
                    <a:pt x="95" y="0"/>
                  </a:cubicBezTo>
                  <a:cubicBezTo>
                    <a:pt x="107" y="0"/>
                    <a:pt x="117" y="5"/>
                    <a:pt x="121" y="15"/>
                  </a:cubicBezTo>
                  <a:cubicBezTo>
                    <a:pt x="121" y="15"/>
                    <a:pt x="121" y="15"/>
                    <a:pt x="121" y="15"/>
                  </a:cubicBezTo>
                  <a:cubicBezTo>
                    <a:pt x="122" y="18"/>
                    <a:pt x="122" y="20"/>
                    <a:pt x="122" y="22"/>
                  </a:cubicBezTo>
                  <a:cubicBezTo>
                    <a:pt x="122" y="22"/>
                    <a:pt x="122" y="22"/>
                    <a:pt x="122" y="22"/>
                  </a:cubicBezTo>
                  <a:cubicBezTo>
                    <a:pt x="122" y="39"/>
                    <a:pt x="102" y="51"/>
                    <a:pt x="82" y="59"/>
                  </a:cubicBezTo>
                  <a:cubicBezTo>
                    <a:pt x="82" y="59"/>
                    <a:pt x="82" y="59"/>
                    <a:pt x="82" y="59"/>
                  </a:cubicBezTo>
                  <a:cubicBezTo>
                    <a:pt x="62" y="68"/>
                    <a:pt x="43" y="72"/>
                    <a:pt x="42" y="73"/>
                  </a:cubicBezTo>
                  <a:cubicBezTo>
                    <a:pt x="42" y="73"/>
                    <a:pt x="42" y="73"/>
                    <a:pt x="42" y="73"/>
                  </a:cubicBezTo>
                  <a:cubicBezTo>
                    <a:pt x="33" y="76"/>
                    <a:pt x="23" y="85"/>
                    <a:pt x="16" y="93"/>
                  </a:cubicBezTo>
                  <a:cubicBezTo>
                    <a:pt x="16" y="93"/>
                    <a:pt x="16" y="93"/>
                    <a:pt x="16" y="93"/>
                  </a:cubicBezTo>
                  <a:cubicBezTo>
                    <a:pt x="8" y="101"/>
                    <a:pt x="4" y="108"/>
                    <a:pt x="4" y="108"/>
                  </a:cubicBezTo>
                  <a:cubicBezTo>
                    <a:pt x="4" y="108"/>
                    <a:pt x="4" y="108"/>
                    <a:pt x="4" y="108"/>
                  </a:cubicBezTo>
                  <a:cubicBezTo>
                    <a:pt x="3" y="109"/>
                    <a:pt x="3" y="109"/>
                    <a:pt x="2" y="109"/>
                  </a:cubicBezTo>
                  <a:cubicBezTo>
                    <a:pt x="2" y="109"/>
                    <a:pt x="2" y="109"/>
                    <a:pt x="2" y="109"/>
                  </a:cubicBezTo>
                  <a:cubicBezTo>
                    <a:pt x="2" y="109"/>
                    <a:pt x="2" y="109"/>
                    <a:pt x="2" y="109"/>
                  </a:cubicBezTo>
                  <a:close/>
                  <a:moveTo>
                    <a:pt x="36" y="31"/>
                  </a:moveTo>
                  <a:cubicBezTo>
                    <a:pt x="18" y="48"/>
                    <a:pt x="3" y="72"/>
                    <a:pt x="3" y="99"/>
                  </a:cubicBezTo>
                  <a:cubicBezTo>
                    <a:pt x="3" y="99"/>
                    <a:pt x="3" y="99"/>
                    <a:pt x="3" y="99"/>
                  </a:cubicBezTo>
                  <a:cubicBezTo>
                    <a:pt x="3" y="100"/>
                    <a:pt x="3" y="102"/>
                    <a:pt x="3" y="103"/>
                  </a:cubicBezTo>
                  <a:cubicBezTo>
                    <a:pt x="3" y="103"/>
                    <a:pt x="3" y="103"/>
                    <a:pt x="3" y="103"/>
                  </a:cubicBezTo>
                  <a:cubicBezTo>
                    <a:pt x="9" y="95"/>
                    <a:pt x="25" y="76"/>
                    <a:pt x="41" y="70"/>
                  </a:cubicBezTo>
                  <a:cubicBezTo>
                    <a:pt x="41" y="70"/>
                    <a:pt x="41" y="70"/>
                    <a:pt x="41" y="70"/>
                  </a:cubicBezTo>
                  <a:cubicBezTo>
                    <a:pt x="42" y="71"/>
                    <a:pt x="42" y="71"/>
                    <a:pt x="42" y="71"/>
                  </a:cubicBezTo>
                  <a:cubicBezTo>
                    <a:pt x="41" y="70"/>
                    <a:pt x="41" y="70"/>
                    <a:pt x="41" y="70"/>
                  </a:cubicBezTo>
                  <a:cubicBezTo>
                    <a:pt x="41" y="70"/>
                    <a:pt x="61" y="65"/>
                    <a:pt x="81" y="56"/>
                  </a:cubicBezTo>
                  <a:cubicBezTo>
                    <a:pt x="81" y="56"/>
                    <a:pt x="81" y="56"/>
                    <a:pt x="81" y="56"/>
                  </a:cubicBezTo>
                  <a:cubicBezTo>
                    <a:pt x="100" y="48"/>
                    <a:pt x="119" y="36"/>
                    <a:pt x="119" y="22"/>
                  </a:cubicBezTo>
                  <a:cubicBezTo>
                    <a:pt x="119" y="22"/>
                    <a:pt x="119" y="22"/>
                    <a:pt x="119" y="22"/>
                  </a:cubicBezTo>
                  <a:cubicBezTo>
                    <a:pt x="119" y="20"/>
                    <a:pt x="119" y="18"/>
                    <a:pt x="118" y="16"/>
                  </a:cubicBezTo>
                  <a:cubicBezTo>
                    <a:pt x="118" y="16"/>
                    <a:pt x="118" y="16"/>
                    <a:pt x="118" y="16"/>
                  </a:cubicBezTo>
                  <a:cubicBezTo>
                    <a:pt x="114" y="7"/>
                    <a:pt x="106" y="3"/>
                    <a:pt x="95" y="3"/>
                  </a:cubicBezTo>
                  <a:cubicBezTo>
                    <a:pt x="95" y="3"/>
                    <a:pt x="95" y="3"/>
                    <a:pt x="95" y="3"/>
                  </a:cubicBezTo>
                  <a:cubicBezTo>
                    <a:pt x="95" y="3"/>
                    <a:pt x="95" y="3"/>
                    <a:pt x="95" y="3"/>
                  </a:cubicBezTo>
                  <a:cubicBezTo>
                    <a:pt x="95" y="3"/>
                    <a:pt x="95" y="3"/>
                    <a:pt x="95" y="3"/>
                  </a:cubicBezTo>
                  <a:cubicBezTo>
                    <a:pt x="78" y="3"/>
                    <a:pt x="55" y="14"/>
                    <a:pt x="36" y="3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5" name="Freeform 44">
              <a:extLst>
                <a:ext uri="{FF2B5EF4-FFF2-40B4-BE49-F238E27FC236}">
                  <a16:creationId xmlns="" xmlns:a16="http://schemas.microsoft.com/office/drawing/2014/main" id="{C51A31D4-35B2-417F-9DEE-FD571EE0BAE0}"/>
                </a:ext>
              </a:extLst>
            </p:cNvPr>
            <p:cNvSpPr/>
            <p:nvPr/>
          </p:nvSpPr>
          <p:spPr bwMode="auto">
            <a:xfrm>
              <a:off x="5228431" y="2120906"/>
              <a:ext cx="50800" cy="63500"/>
            </a:xfrm>
            <a:custGeom>
              <a:avLst/>
              <a:gdLst>
                <a:gd name="T0" fmla="*/ 1 w 9"/>
                <a:gd name="T1" fmla="*/ 6 h 11"/>
                <a:gd name="T2" fmla="*/ 6 w 9"/>
                <a:gd name="T3" fmla="*/ 11 h 11"/>
                <a:gd name="T4" fmla="*/ 8 w 9"/>
                <a:gd name="T5" fmla="*/ 5 h 11"/>
                <a:gd name="T6" fmla="*/ 3 w 9"/>
                <a:gd name="T7" fmla="*/ 0 h 11"/>
                <a:gd name="T8" fmla="*/ 1 w 9"/>
                <a:gd name="T9" fmla="*/ 6 h 11"/>
              </a:gdLst>
              <a:ahLst/>
              <a:cxnLst>
                <a:cxn ang="0">
                  <a:pos x="T0" y="T1"/>
                </a:cxn>
                <a:cxn ang="0">
                  <a:pos x="T2" y="T3"/>
                </a:cxn>
                <a:cxn ang="0">
                  <a:pos x="T4" y="T5"/>
                </a:cxn>
                <a:cxn ang="0">
                  <a:pos x="T6" y="T7"/>
                </a:cxn>
                <a:cxn ang="0">
                  <a:pos x="T8" y="T9"/>
                </a:cxn>
              </a:cxnLst>
              <a:rect l="0" t="0" r="r" b="b"/>
              <a:pathLst>
                <a:path w="9" h="11">
                  <a:moveTo>
                    <a:pt x="1" y="6"/>
                  </a:moveTo>
                  <a:cubicBezTo>
                    <a:pt x="2" y="9"/>
                    <a:pt x="4" y="11"/>
                    <a:pt x="6" y="11"/>
                  </a:cubicBezTo>
                  <a:cubicBezTo>
                    <a:pt x="8" y="10"/>
                    <a:pt x="9" y="8"/>
                    <a:pt x="8" y="5"/>
                  </a:cubicBezTo>
                  <a:cubicBezTo>
                    <a:pt x="7" y="2"/>
                    <a:pt x="5" y="0"/>
                    <a:pt x="3" y="0"/>
                  </a:cubicBezTo>
                  <a:cubicBezTo>
                    <a:pt x="1"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6" name="Freeform 45">
              <a:extLst>
                <a:ext uri="{FF2B5EF4-FFF2-40B4-BE49-F238E27FC236}">
                  <a16:creationId xmlns="" xmlns:a16="http://schemas.microsoft.com/office/drawing/2014/main" id="{AB207E6E-0AE6-4E91-92F9-35CF7D58BB11}"/>
                </a:ext>
              </a:extLst>
            </p:cNvPr>
            <p:cNvSpPr/>
            <p:nvPr/>
          </p:nvSpPr>
          <p:spPr bwMode="auto">
            <a:xfrm>
              <a:off x="5257006" y="2236794"/>
              <a:ext cx="52388" cy="68263"/>
            </a:xfrm>
            <a:custGeom>
              <a:avLst/>
              <a:gdLst>
                <a:gd name="T0" fmla="*/ 1 w 9"/>
                <a:gd name="T1" fmla="*/ 7 h 12"/>
                <a:gd name="T2" fmla="*/ 6 w 9"/>
                <a:gd name="T3" fmla="*/ 11 h 12"/>
                <a:gd name="T4" fmla="*/ 8 w 9"/>
                <a:gd name="T5" fmla="*/ 5 h 12"/>
                <a:gd name="T6" fmla="*/ 3 w 9"/>
                <a:gd name="T7" fmla="*/ 1 h 12"/>
                <a:gd name="T8" fmla="*/ 1 w 9"/>
                <a:gd name="T9" fmla="*/ 7 h 12"/>
              </a:gdLst>
              <a:ahLst/>
              <a:cxnLst>
                <a:cxn ang="0">
                  <a:pos x="T0" y="T1"/>
                </a:cxn>
                <a:cxn ang="0">
                  <a:pos x="T2" y="T3"/>
                </a:cxn>
                <a:cxn ang="0">
                  <a:pos x="T4" y="T5"/>
                </a:cxn>
                <a:cxn ang="0">
                  <a:pos x="T6" y="T7"/>
                </a:cxn>
                <a:cxn ang="0">
                  <a:pos x="T8" y="T9"/>
                </a:cxn>
              </a:cxnLst>
              <a:rect l="0" t="0" r="r" b="b"/>
              <a:pathLst>
                <a:path w="9" h="12">
                  <a:moveTo>
                    <a:pt x="1" y="7"/>
                  </a:moveTo>
                  <a:cubicBezTo>
                    <a:pt x="2" y="10"/>
                    <a:pt x="4" y="12"/>
                    <a:pt x="6" y="11"/>
                  </a:cubicBezTo>
                  <a:cubicBezTo>
                    <a:pt x="8" y="11"/>
                    <a:pt x="9" y="8"/>
                    <a:pt x="8" y="5"/>
                  </a:cubicBezTo>
                  <a:cubicBezTo>
                    <a:pt x="7" y="2"/>
                    <a:pt x="5" y="0"/>
                    <a:pt x="3" y="1"/>
                  </a:cubicBezTo>
                  <a:cubicBezTo>
                    <a:pt x="1"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7" name="Freeform 46">
              <a:extLst>
                <a:ext uri="{FF2B5EF4-FFF2-40B4-BE49-F238E27FC236}">
                  <a16:creationId xmlns="" xmlns:a16="http://schemas.microsoft.com/office/drawing/2014/main" id="{B2F60C01-4D8B-4D68-99FE-BEB7AB310C8E}"/>
                </a:ext>
              </a:extLst>
            </p:cNvPr>
            <p:cNvSpPr/>
            <p:nvPr/>
          </p:nvSpPr>
          <p:spPr bwMode="auto">
            <a:xfrm>
              <a:off x="6814344" y="2611445"/>
              <a:ext cx="139700" cy="373063"/>
            </a:xfrm>
            <a:custGeom>
              <a:avLst/>
              <a:gdLst>
                <a:gd name="T0" fmla="*/ 8 w 24"/>
                <a:gd name="T1" fmla="*/ 0 h 65"/>
                <a:gd name="T2" fmla="*/ 12 w 24"/>
                <a:gd name="T3" fmla="*/ 65 h 65"/>
                <a:gd name="T4" fmla="*/ 24 w 24"/>
                <a:gd name="T5" fmla="*/ 63 h 65"/>
                <a:gd name="T6" fmla="*/ 22 w 24"/>
                <a:gd name="T7" fmla="*/ 1 h 65"/>
                <a:gd name="T8" fmla="*/ 8 w 24"/>
                <a:gd name="T9" fmla="*/ 0 h 65"/>
              </a:gdLst>
              <a:ahLst/>
              <a:cxnLst>
                <a:cxn ang="0">
                  <a:pos x="T0" y="T1"/>
                </a:cxn>
                <a:cxn ang="0">
                  <a:pos x="T2" y="T3"/>
                </a:cxn>
                <a:cxn ang="0">
                  <a:pos x="T4" y="T5"/>
                </a:cxn>
                <a:cxn ang="0">
                  <a:pos x="T6" y="T7"/>
                </a:cxn>
                <a:cxn ang="0">
                  <a:pos x="T8" y="T9"/>
                </a:cxn>
              </a:cxnLst>
              <a:rect l="0" t="0" r="r" b="b"/>
              <a:pathLst>
                <a:path w="24" h="65">
                  <a:moveTo>
                    <a:pt x="8" y="0"/>
                  </a:moveTo>
                  <a:cubicBezTo>
                    <a:pt x="8" y="0"/>
                    <a:pt x="0" y="29"/>
                    <a:pt x="12" y="65"/>
                  </a:cubicBezTo>
                  <a:cubicBezTo>
                    <a:pt x="24" y="63"/>
                    <a:pt x="24" y="63"/>
                    <a:pt x="24" y="63"/>
                  </a:cubicBezTo>
                  <a:cubicBezTo>
                    <a:pt x="24" y="63"/>
                    <a:pt x="14" y="31"/>
                    <a:pt x="22" y="1"/>
                  </a:cubicBezTo>
                  <a:lnTo>
                    <a:pt x="8"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8" name="Freeform 47">
              <a:extLst>
                <a:ext uri="{FF2B5EF4-FFF2-40B4-BE49-F238E27FC236}">
                  <a16:creationId xmlns="" xmlns:a16="http://schemas.microsoft.com/office/drawing/2014/main" id="{BB1769AC-6FE0-4A2D-984C-30DBF3F81D2F}"/>
                </a:ext>
              </a:extLst>
            </p:cNvPr>
            <p:cNvSpPr>
              <a:spLocks noEditPoints="1"/>
            </p:cNvSpPr>
            <p:nvPr/>
          </p:nvSpPr>
          <p:spPr bwMode="auto">
            <a:xfrm>
              <a:off x="6838156" y="2598745"/>
              <a:ext cx="120650" cy="392113"/>
            </a:xfrm>
            <a:custGeom>
              <a:avLst/>
              <a:gdLst>
                <a:gd name="T0" fmla="*/ 6 w 21"/>
                <a:gd name="T1" fmla="*/ 67 h 68"/>
                <a:gd name="T2" fmla="*/ 0 w 21"/>
                <a:gd name="T3" fmla="*/ 27 h 68"/>
                <a:gd name="T4" fmla="*/ 0 w 21"/>
                <a:gd name="T5" fmla="*/ 27 h 68"/>
                <a:gd name="T6" fmla="*/ 3 w 21"/>
                <a:gd name="T7" fmla="*/ 1 h 68"/>
                <a:gd name="T8" fmla="*/ 3 w 21"/>
                <a:gd name="T9" fmla="*/ 1 h 68"/>
                <a:gd name="T10" fmla="*/ 4 w 21"/>
                <a:gd name="T11" fmla="*/ 0 h 68"/>
                <a:gd name="T12" fmla="*/ 4 w 21"/>
                <a:gd name="T13" fmla="*/ 0 h 68"/>
                <a:gd name="T14" fmla="*/ 18 w 21"/>
                <a:gd name="T15" fmla="*/ 2 h 68"/>
                <a:gd name="T16" fmla="*/ 19 w 21"/>
                <a:gd name="T17" fmla="*/ 2 h 68"/>
                <a:gd name="T18" fmla="*/ 19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6 w 21"/>
                <a:gd name="T61" fmla="*/ 5 h 68"/>
                <a:gd name="T62" fmla="*/ 16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3" y="2"/>
                    <a:pt x="3" y="1"/>
                  </a:cubicBezTo>
                  <a:cubicBezTo>
                    <a:pt x="3" y="1"/>
                    <a:pt x="3" y="1"/>
                    <a:pt x="3" y="1"/>
                  </a:cubicBezTo>
                  <a:cubicBezTo>
                    <a:pt x="3" y="1"/>
                    <a:pt x="4" y="0"/>
                    <a:pt x="4" y="0"/>
                  </a:cubicBezTo>
                  <a:cubicBezTo>
                    <a:pt x="4" y="0"/>
                    <a:pt x="4" y="0"/>
                    <a:pt x="4" y="0"/>
                  </a:cubicBezTo>
                  <a:cubicBezTo>
                    <a:pt x="18" y="2"/>
                    <a:pt x="18" y="2"/>
                    <a:pt x="18" y="2"/>
                  </a:cubicBezTo>
                  <a:cubicBezTo>
                    <a:pt x="18" y="2"/>
                    <a:pt x="19" y="2"/>
                    <a:pt x="19" y="2"/>
                  </a:cubicBezTo>
                  <a:cubicBezTo>
                    <a:pt x="19" y="2"/>
                    <a:pt x="19" y="2"/>
                    <a:pt x="19" y="2"/>
                  </a:cubicBezTo>
                  <a:cubicBezTo>
                    <a:pt x="19" y="3"/>
                    <a:pt x="19" y="3"/>
                    <a:pt x="19" y="4"/>
                  </a:cubicBezTo>
                  <a:cubicBezTo>
                    <a:pt x="19" y="4"/>
                    <a:pt x="19" y="4"/>
                    <a:pt x="19" y="4"/>
                  </a:cubicBezTo>
                  <a:cubicBezTo>
                    <a:pt x="17"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1"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7" y="68"/>
                    <a:pt x="6" y="67"/>
                  </a:cubicBezTo>
                  <a:close/>
                  <a:moveTo>
                    <a:pt x="3" y="27"/>
                  </a:moveTo>
                  <a:cubicBezTo>
                    <a:pt x="3" y="38"/>
                    <a:pt x="4" y="51"/>
                    <a:pt x="9" y="65"/>
                  </a:cubicBezTo>
                  <a:cubicBezTo>
                    <a:pt x="9" y="65"/>
                    <a:pt x="9" y="65"/>
                    <a:pt x="9" y="65"/>
                  </a:cubicBezTo>
                  <a:cubicBezTo>
                    <a:pt x="18" y="64"/>
                    <a:pt x="18" y="64"/>
                    <a:pt x="18" y="64"/>
                  </a:cubicBezTo>
                  <a:cubicBezTo>
                    <a:pt x="17" y="59"/>
                    <a:pt x="13" y="45"/>
                    <a:pt x="13" y="28"/>
                  </a:cubicBezTo>
                  <a:cubicBezTo>
                    <a:pt x="13" y="28"/>
                    <a:pt x="13" y="28"/>
                    <a:pt x="13" y="28"/>
                  </a:cubicBezTo>
                  <a:cubicBezTo>
                    <a:pt x="13" y="21"/>
                    <a:pt x="14" y="13"/>
                    <a:pt x="16" y="5"/>
                  </a:cubicBezTo>
                  <a:cubicBezTo>
                    <a:pt x="16" y="5"/>
                    <a:pt x="16" y="5"/>
                    <a:pt x="16" y="5"/>
                  </a:cubicBezTo>
                  <a:cubicBezTo>
                    <a:pt x="5" y="4"/>
                    <a:pt x="5" y="4"/>
                    <a:pt x="5" y="4"/>
                  </a:cubicBezTo>
                  <a:cubicBezTo>
                    <a:pt x="5"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9" name="Freeform 48">
              <a:extLst>
                <a:ext uri="{FF2B5EF4-FFF2-40B4-BE49-F238E27FC236}">
                  <a16:creationId xmlns="" xmlns:a16="http://schemas.microsoft.com/office/drawing/2014/main" id="{F1849262-45EC-4C61-8C0E-3F8CB1DB5BDF}"/>
                </a:ext>
              </a:extLst>
            </p:cNvPr>
            <p:cNvSpPr/>
            <p:nvPr/>
          </p:nvSpPr>
          <p:spPr bwMode="auto">
            <a:xfrm>
              <a:off x="6866731" y="2909895"/>
              <a:ext cx="87313" cy="74613"/>
            </a:xfrm>
            <a:custGeom>
              <a:avLst/>
              <a:gdLst>
                <a:gd name="T0" fmla="*/ 11 w 55"/>
                <a:gd name="T1" fmla="*/ 47 h 47"/>
                <a:gd name="T2" fmla="*/ 0 w 55"/>
                <a:gd name="T3" fmla="*/ 8 h 47"/>
                <a:gd name="T4" fmla="*/ 44 w 55"/>
                <a:gd name="T5" fmla="*/ 0 h 47"/>
                <a:gd name="T6" fmla="*/ 55 w 55"/>
                <a:gd name="T7" fmla="*/ 40 h 47"/>
                <a:gd name="T8" fmla="*/ 11 w 55"/>
                <a:gd name="T9" fmla="*/ 47 h 47"/>
              </a:gdLst>
              <a:ahLst/>
              <a:cxnLst>
                <a:cxn ang="0">
                  <a:pos x="T0" y="T1"/>
                </a:cxn>
                <a:cxn ang="0">
                  <a:pos x="T2" y="T3"/>
                </a:cxn>
                <a:cxn ang="0">
                  <a:pos x="T4" y="T5"/>
                </a:cxn>
                <a:cxn ang="0">
                  <a:pos x="T6" y="T7"/>
                </a:cxn>
                <a:cxn ang="0">
                  <a:pos x="T8" y="T9"/>
                </a:cxn>
              </a:cxnLst>
              <a:rect l="0" t="0" r="r" b="b"/>
              <a:pathLst>
                <a:path w="55" h="47">
                  <a:moveTo>
                    <a:pt x="11" y="47"/>
                  </a:moveTo>
                  <a:lnTo>
                    <a:pt x="0" y="8"/>
                  </a:lnTo>
                  <a:lnTo>
                    <a:pt x="44" y="0"/>
                  </a:lnTo>
                  <a:lnTo>
                    <a:pt x="55"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0" name="Freeform 49">
              <a:extLst>
                <a:ext uri="{FF2B5EF4-FFF2-40B4-BE49-F238E27FC236}">
                  <a16:creationId xmlns="" xmlns:a16="http://schemas.microsoft.com/office/drawing/2014/main" id="{711C6DFB-50D5-49DD-B0D6-17DDFCAFDC24}"/>
                </a:ext>
              </a:extLst>
            </p:cNvPr>
            <p:cNvSpPr>
              <a:spLocks noEditPoints="1"/>
            </p:cNvSpPr>
            <p:nvPr/>
          </p:nvSpPr>
          <p:spPr bwMode="auto">
            <a:xfrm>
              <a:off x="6855619" y="2898783"/>
              <a:ext cx="103188" cy="92075"/>
            </a:xfrm>
            <a:custGeom>
              <a:avLst/>
              <a:gdLst>
                <a:gd name="T0" fmla="*/ 3 w 18"/>
                <a:gd name="T1" fmla="*/ 15 h 16"/>
                <a:gd name="T2" fmla="*/ 0 w 18"/>
                <a:gd name="T3" fmla="*/ 5 h 16"/>
                <a:gd name="T4" fmla="*/ 1 w 18"/>
                <a:gd name="T5" fmla="*/ 4 h 16"/>
                <a:gd name="T6" fmla="*/ 1 w 18"/>
                <a:gd name="T7" fmla="*/ 4 h 16"/>
                <a:gd name="T8" fmla="*/ 2 w 18"/>
                <a:gd name="T9" fmla="*/ 3 h 16"/>
                <a:gd name="T10" fmla="*/ 2 w 18"/>
                <a:gd name="T11" fmla="*/ 3 h 16"/>
                <a:gd name="T12" fmla="*/ 14 w 18"/>
                <a:gd name="T13" fmla="*/ 0 h 16"/>
                <a:gd name="T14" fmla="*/ 16 w 18"/>
                <a:gd name="T15" fmla="*/ 1 h 16"/>
                <a:gd name="T16" fmla="*/ 16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4 w 18"/>
                <a:gd name="T43" fmla="*/ 5 h 16"/>
                <a:gd name="T44" fmla="*/ 6 w 18"/>
                <a:gd name="T45" fmla="*/ 13 h 16"/>
                <a:gd name="T46" fmla="*/ 15 w 18"/>
                <a:gd name="T47" fmla="*/ 12 h 16"/>
                <a:gd name="T48" fmla="*/ 13 w 18"/>
                <a:gd name="T49" fmla="*/ 3 h 16"/>
                <a:gd name="T50" fmla="*/ 4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1" y="4"/>
                  </a:cubicBezTo>
                  <a:cubicBezTo>
                    <a:pt x="1" y="4"/>
                    <a:pt x="1" y="4"/>
                    <a:pt x="1" y="4"/>
                  </a:cubicBezTo>
                  <a:cubicBezTo>
                    <a:pt x="1" y="3"/>
                    <a:pt x="1" y="3"/>
                    <a:pt x="2" y="3"/>
                  </a:cubicBezTo>
                  <a:cubicBezTo>
                    <a:pt x="2" y="3"/>
                    <a:pt x="2" y="3"/>
                    <a:pt x="2" y="3"/>
                  </a:cubicBezTo>
                  <a:cubicBezTo>
                    <a:pt x="14" y="0"/>
                    <a:pt x="14" y="0"/>
                    <a:pt x="14" y="0"/>
                  </a:cubicBezTo>
                  <a:cubicBezTo>
                    <a:pt x="15" y="0"/>
                    <a:pt x="15" y="1"/>
                    <a:pt x="16" y="1"/>
                  </a:cubicBezTo>
                  <a:cubicBezTo>
                    <a:pt x="16" y="1"/>
                    <a:pt x="16" y="1"/>
                    <a:pt x="16" y="1"/>
                  </a:cubicBezTo>
                  <a:cubicBezTo>
                    <a:pt x="18" y="12"/>
                    <a:pt x="18" y="12"/>
                    <a:pt x="18" y="12"/>
                  </a:cubicBezTo>
                  <a:cubicBezTo>
                    <a:pt x="18" y="13"/>
                    <a:pt x="18" y="13"/>
                    <a:pt x="18" y="14"/>
                  </a:cubicBezTo>
                  <a:cubicBezTo>
                    <a:pt x="18" y="14"/>
                    <a:pt x="18" y="14"/>
                    <a:pt x="18" y="14"/>
                  </a:cubicBezTo>
                  <a:cubicBezTo>
                    <a:pt x="18" y="14"/>
                    <a:pt x="18"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4" y="16"/>
                    <a:pt x="3" y="15"/>
                  </a:cubicBezTo>
                  <a:close/>
                  <a:moveTo>
                    <a:pt x="5" y="15"/>
                  </a:moveTo>
                  <a:cubicBezTo>
                    <a:pt x="6" y="14"/>
                    <a:pt x="6" y="14"/>
                    <a:pt x="6" y="14"/>
                  </a:cubicBezTo>
                  <a:cubicBezTo>
                    <a:pt x="5" y="15"/>
                    <a:pt x="5" y="15"/>
                    <a:pt x="5" y="15"/>
                  </a:cubicBezTo>
                  <a:close/>
                  <a:moveTo>
                    <a:pt x="4" y="5"/>
                  </a:moveTo>
                  <a:cubicBezTo>
                    <a:pt x="6" y="13"/>
                    <a:pt x="6" y="13"/>
                    <a:pt x="6" y="13"/>
                  </a:cubicBezTo>
                  <a:cubicBezTo>
                    <a:pt x="15" y="12"/>
                    <a:pt x="15" y="12"/>
                    <a:pt x="15" y="12"/>
                  </a:cubicBezTo>
                  <a:cubicBezTo>
                    <a:pt x="13" y="3"/>
                    <a:pt x="13" y="3"/>
                    <a:pt x="13" y="3"/>
                  </a:cubicBezTo>
                  <a:cubicBezTo>
                    <a:pt x="4" y="5"/>
                    <a:pt x="4" y="5"/>
                    <a:pt x="4"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1" name="Freeform 50">
              <a:extLst>
                <a:ext uri="{FF2B5EF4-FFF2-40B4-BE49-F238E27FC236}">
                  <a16:creationId xmlns="" xmlns:a16="http://schemas.microsoft.com/office/drawing/2014/main" id="{AC4B515D-022E-4F5D-8D4B-1FD435FFDF7F}"/>
                </a:ext>
              </a:extLst>
            </p:cNvPr>
            <p:cNvSpPr/>
            <p:nvPr/>
          </p:nvSpPr>
          <p:spPr bwMode="auto">
            <a:xfrm>
              <a:off x="6763544" y="2962283"/>
              <a:ext cx="223838" cy="120650"/>
            </a:xfrm>
            <a:custGeom>
              <a:avLst/>
              <a:gdLst>
                <a:gd name="T0" fmla="*/ 16 w 39"/>
                <a:gd name="T1" fmla="*/ 4 h 21"/>
                <a:gd name="T2" fmla="*/ 0 w 39"/>
                <a:gd name="T3" fmla="*/ 13 h 21"/>
                <a:gd name="T4" fmla="*/ 31 w 39"/>
                <a:gd name="T5" fmla="*/ 15 h 21"/>
                <a:gd name="T6" fmla="*/ 33 w 39"/>
                <a:gd name="T7" fmla="*/ 0 h 21"/>
                <a:gd name="T8" fmla="*/ 16 w 39"/>
                <a:gd name="T9" fmla="*/ 4 h 21"/>
              </a:gdLst>
              <a:ahLst/>
              <a:cxnLst>
                <a:cxn ang="0">
                  <a:pos x="T0" y="T1"/>
                </a:cxn>
                <a:cxn ang="0">
                  <a:pos x="T2" y="T3"/>
                </a:cxn>
                <a:cxn ang="0">
                  <a:pos x="T4" y="T5"/>
                </a:cxn>
                <a:cxn ang="0">
                  <a:pos x="T6" y="T7"/>
                </a:cxn>
                <a:cxn ang="0">
                  <a:pos x="T8" y="T9"/>
                </a:cxn>
              </a:cxnLst>
              <a:rect l="0" t="0" r="r" b="b"/>
              <a:pathLst>
                <a:path w="39" h="21">
                  <a:moveTo>
                    <a:pt x="16" y="4"/>
                  </a:moveTo>
                  <a:cubicBezTo>
                    <a:pt x="16" y="4"/>
                    <a:pt x="0" y="5"/>
                    <a:pt x="0" y="13"/>
                  </a:cubicBezTo>
                  <a:cubicBezTo>
                    <a:pt x="0" y="21"/>
                    <a:pt x="25" y="18"/>
                    <a:pt x="31" y="15"/>
                  </a:cubicBezTo>
                  <a:cubicBezTo>
                    <a:pt x="39"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2" name="Freeform 51">
              <a:extLst>
                <a:ext uri="{FF2B5EF4-FFF2-40B4-BE49-F238E27FC236}">
                  <a16:creationId xmlns="" xmlns:a16="http://schemas.microsoft.com/office/drawing/2014/main" id="{FAC0C2BB-283D-426A-91E9-4D765C8E3808}"/>
                </a:ext>
              </a:extLst>
            </p:cNvPr>
            <p:cNvSpPr/>
            <p:nvPr/>
          </p:nvSpPr>
          <p:spPr bwMode="auto">
            <a:xfrm>
              <a:off x="6969919" y="2611445"/>
              <a:ext cx="144463" cy="373063"/>
            </a:xfrm>
            <a:custGeom>
              <a:avLst/>
              <a:gdLst>
                <a:gd name="T0" fmla="*/ 9 w 25"/>
                <a:gd name="T1" fmla="*/ 0 h 65"/>
                <a:gd name="T2" fmla="*/ 13 w 25"/>
                <a:gd name="T3" fmla="*/ 65 h 65"/>
                <a:gd name="T4" fmla="*/ 25 w 25"/>
                <a:gd name="T5" fmla="*/ 63 h 65"/>
                <a:gd name="T6" fmla="*/ 22 w 25"/>
                <a:gd name="T7" fmla="*/ 1 h 65"/>
                <a:gd name="T8" fmla="*/ 9 w 25"/>
                <a:gd name="T9" fmla="*/ 0 h 65"/>
              </a:gdLst>
              <a:ahLst/>
              <a:cxnLst>
                <a:cxn ang="0">
                  <a:pos x="T0" y="T1"/>
                </a:cxn>
                <a:cxn ang="0">
                  <a:pos x="T2" y="T3"/>
                </a:cxn>
                <a:cxn ang="0">
                  <a:pos x="T4" y="T5"/>
                </a:cxn>
                <a:cxn ang="0">
                  <a:pos x="T6" y="T7"/>
                </a:cxn>
                <a:cxn ang="0">
                  <a:pos x="T8" y="T9"/>
                </a:cxn>
              </a:cxnLst>
              <a:rect l="0" t="0" r="r" b="b"/>
              <a:pathLst>
                <a:path w="25" h="65">
                  <a:moveTo>
                    <a:pt x="9" y="0"/>
                  </a:moveTo>
                  <a:cubicBezTo>
                    <a:pt x="9" y="0"/>
                    <a:pt x="0" y="29"/>
                    <a:pt x="13" y="65"/>
                  </a:cubicBezTo>
                  <a:cubicBezTo>
                    <a:pt x="25" y="63"/>
                    <a:pt x="25" y="63"/>
                    <a:pt x="25" y="63"/>
                  </a:cubicBezTo>
                  <a:cubicBezTo>
                    <a:pt x="25" y="63"/>
                    <a:pt x="14" y="31"/>
                    <a:pt x="22" y="1"/>
                  </a:cubicBezTo>
                  <a:lnTo>
                    <a:pt x="9"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3" name="Freeform 52">
              <a:extLst>
                <a:ext uri="{FF2B5EF4-FFF2-40B4-BE49-F238E27FC236}">
                  <a16:creationId xmlns="" xmlns:a16="http://schemas.microsoft.com/office/drawing/2014/main" id="{62ADD6F6-799F-4336-A6B6-E745A5E1B175}"/>
                </a:ext>
              </a:extLst>
            </p:cNvPr>
            <p:cNvSpPr>
              <a:spLocks noEditPoints="1"/>
            </p:cNvSpPr>
            <p:nvPr/>
          </p:nvSpPr>
          <p:spPr bwMode="auto">
            <a:xfrm>
              <a:off x="7000081" y="2598745"/>
              <a:ext cx="120650" cy="392113"/>
            </a:xfrm>
            <a:custGeom>
              <a:avLst/>
              <a:gdLst>
                <a:gd name="T0" fmla="*/ 6 w 21"/>
                <a:gd name="T1" fmla="*/ 67 h 68"/>
                <a:gd name="T2" fmla="*/ 0 w 21"/>
                <a:gd name="T3" fmla="*/ 27 h 68"/>
                <a:gd name="T4" fmla="*/ 0 w 21"/>
                <a:gd name="T5" fmla="*/ 27 h 68"/>
                <a:gd name="T6" fmla="*/ 2 w 21"/>
                <a:gd name="T7" fmla="*/ 1 h 68"/>
                <a:gd name="T8" fmla="*/ 2 w 21"/>
                <a:gd name="T9" fmla="*/ 1 h 68"/>
                <a:gd name="T10" fmla="*/ 4 w 21"/>
                <a:gd name="T11" fmla="*/ 0 h 68"/>
                <a:gd name="T12" fmla="*/ 4 w 21"/>
                <a:gd name="T13" fmla="*/ 0 h 68"/>
                <a:gd name="T14" fmla="*/ 17 w 21"/>
                <a:gd name="T15" fmla="*/ 2 h 68"/>
                <a:gd name="T16" fmla="*/ 18 w 21"/>
                <a:gd name="T17" fmla="*/ 2 h 68"/>
                <a:gd name="T18" fmla="*/ 18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5 w 21"/>
                <a:gd name="T61" fmla="*/ 5 h 68"/>
                <a:gd name="T62" fmla="*/ 15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2" y="2"/>
                    <a:pt x="2" y="1"/>
                  </a:cubicBezTo>
                  <a:cubicBezTo>
                    <a:pt x="2" y="1"/>
                    <a:pt x="2" y="1"/>
                    <a:pt x="2" y="1"/>
                  </a:cubicBezTo>
                  <a:cubicBezTo>
                    <a:pt x="3" y="1"/>
                    <a:pt x="3" y="0"/>
                    <a:pt x="4" y="0"/>
                  </a:cubicBezTo>
                  <a:cubicBezTo>
                    <a:pt x="4" y="0"/>
                    <a:pt x="4" y="0"/>
                    <a:pt x="4" y="0"/>
                  </a:cubicBezTo>
                  <a:cubicBezTo>
                    <a:pt x="17" y="2"/>
                    <a:pt x="17" y="2"/>
                    <a:pt x="17" y="2"/>
                  </a:cubicBezTo>
                  <a:cubicBezTo>
                    <a:pt x="18" y="2"/>
                    <a:pt x="18" y="2"/>
                    <a:pt x="18" y="2"/>
                  </a:cubicBezTo>
                  <a:cubicBezTo>
                    <a:pt x="18" y="2"/>
                    <a:pt x="18" y="2"/>
                    <a:pt x="18" y="2"/>
                  </a:cubicBezTo>
                  <a:cubicBezTo>
                    <a:pt x="19" y="3"/>
                    <a:pt x="19" y="3"/>
                    <a:pt x="19" y="4"/>
                  </a:cubicBezTo>
                  <a:cubicBezTo>
                    <a:pt x="19" y="4"/>
                    <a:pt x="19" y="4"/>
                    <a:pt x="19" y="4"/>
                  </a:cubicBezTo>
                  <a:cubicBezTo>
                    <a:pt x="16"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0"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6" y="68"/>
                    <a:pt x="6" y="67"/>
                  </a:cubicBezTo>
                  <a:close/>
                  <a:moveTo>
                    <a:pt x="3" y="27"/>
                  </a:moveTo>
                  <a:cubicBezTo>
                    <a:pt x="3" y="38"/>
                    <a:pt x="4" y="51"/>
                    <a:pt x="9" y="65"/>
                  </a:cubicBezTo>
                  <a:cubicBezTo>
                    <a:pt x="9" y="65"/>
                    <a:pt x="9" y="65"/>
                    <a:pt x="9" y="65"/>
                  </a:cubicBezTo>
                  <a:cubicBezTo>
                    <a:pt x="18" y="64"/>
                    <a:pt x="18" y="64"/>
                    <a:pt x="18" y="64"/>
                  </a:cubicBezTo>
                  <a:cubicBezTo>
                    <a:pt x="16" y="59"/>
                    <a:pt x="13" y="45"/>
                    <a:pt x="13" y="28"/>
                  </a:cubicBezTo>
                  <a:cubicBezTo>
                    <a:pt x="13" y="28"/>
                    <a:pt x="13" y="28"/>
                    <a:pt x="13" y="28"/>
                  </a:cubicBezTo>
                  <a:cubicBezTo>
                    <a:pt x="13" y="21"/>
                    <a:pt x="13" y="13"/>
                    <a:pt x="15" y="5"/>
                  </a:cubicBezTo>
                  <a:cubicBezTo>
                    <a:pt x="15" y="5"/>
                    <a:pt x="15" y="5"/>
                    <a:pt x="15" y="5"/>
                  </a:cubicBezTo>
                  <a:cubicBezTo>
                    <a:pt x="5" y="4"/>
                    <a:pt x="5" y="4"/>
                    <a:pt x="5" y="4"/>
                  </a:cubicBezTo>
                  <a:cubicBezTo>
                    <a:pt x="4"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4" name="Freeform 53">
              <a:extLst>
                <a:ext uri="{FF2B5EF4-FFF2-40B4-BE49-F238E27FC236}">
                  <a16:creationId xmlns="" xmlns:a16="http://schemas.microsoft.com/office/drawing/2014/main" id="{750DA924-5342-44B7-B375-57EAC6404986}"/>
                </a:ext>
              </a:extLst>
            </p:cNvPr>
            <p:cNvSpPr/>
            <p:nvPr/>
          </p:nvSpPr>
          <p:spPr bwMode="auto">
            <a:xfrm>
              <a:off x="7028656" y="2909895"/>
              <a:ext cx="85725" cy="74613"/>
            </a:xfrm>
            <a:custGeom>
              <a:avLst/>
              <a:gdLst>
                <a:gd name="T0" fmla="*/ 11 w 54"/>
                <a:gd name="T1" fmla="*/ 47 h 47"/>
                <a:gd name="T2" fmla="*/ 0 w 54"/>
                <a:gd name="T3" fmla="*/ 8 h 47"/>
                <a:gd name="T4" fmla="*/ 43 w 54"/>
                <a:gd name="T5" fmla="*/ 0 h 47"/>
                <a:gd name="T6" fmla="*/ 54 w 54"/>
                <a:gd name="T7" fmla="*/ 40 h 47"/>
                <a:gd name="T8" fmla="*/ 11 w 54"/>
                <a:gd name="T9" fmla="*/ 47 h 47"/>
              </a:gdLst>
              <a:ahLst/>
              <a:cxnLst>
                <a:cxn ang="0">
                  <a:pos x="T0" y="T1"/>
                </a:cxn>
                <a:cxn ang="0">
                  <a:pos x="T2" y="T3"/>
                </a:cxn>
                <a:cxn ang="0">
                  <a:pos x="T4" y="T5"/>
                </a:cxn>
                <a:cxn ang="0">
                  <a:pos x="T6" y="T7"/>
                </a:cxn>
                <a:cxn ang="0">
                  <a:pos x="T8" y="T9"/>
                </a:cxn>
              </a:cxnLst>
              <a:rect l="0" t="0" r="r" b="b"/>
              <a:pathLst>
                <a:path w="54" h="47">
                  <a:moveTo>
                    <a:pt x="11" y="47"/>
                  </a:moveTo>
                  <a:lnTo>
                    <a:pt x="0" y="8"/>
                  </a:lnTo>
                  <a:lnTo>
                    <a:pt x="43" y="0"/>
                  </a:lnTo>
                  <a:lnTo>
                    <a:pt x="54"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5" name="Freeform 54">
              <a:extLst>
                <a:ext uri="{FF2B5EF4-FFF2-40B4-BE49-F238E27FC236}">
                  <a16:creationId xmlns="" xmlns:a16="http://schemas.microsoft.com/office/drawing/2014/main" id="{9371280E-19E3-4BEA-888F-D799B3BED013}"/>
                </a:ext>
              </a:extLst>
            </p:cNvPr>
            <p:cNvSpPr>
              <a:spLocks noEditPoints="1"/>
            </p:cNvSpPr>
            <p:nvPr/>
          </p:nvSpPr>
          <p:spPr bwMode="auto">
            <a:xfrm>
              <a:off x="7017544" y="2898783"/>
              <a:ext cx="103188" cy="92075"/>
            </a:xfrm>
            <a:custGeom>
              <a:avLst/>
              <a:gdLst>
                <a:gd name="T0" fmla="*/ 3 w 18"/>
                <a:gd name="T1" fmla="*/ 15 h 16"/>
                <a:gd name="T2" fmla="*/ 0 w 18"/>
                <a:gd name="T3" fmla="*/ 5 h 16"/>
                <a:gd name="T4" fmla="*/ 0 w 18"/>
                <a:gd name="T5" fmla="*/ 4 h 16"/>
                <a:gd name="T6" fmla="*/ 0 w 18"/>
                <a:gd name="T7" fmla="*/ 4 h 16"/>
                <a:gd name="T8" fmla="*/ 1 w 18"/>
                <a:gd name="T9" fmla="*/ 3 h 16"/>
                <a:gd name="T10" fmla="*/ 1 w 18"/>
                <a:gd name="T11" fmla="*/ 3 h 16"/>
                <a:gd name="T12" fmla="*/ 13 w 18"/>
                <a:gd name="T13" fmla="*/ 0 h 16"/>
                <a:gd name="T14" fmla="*/ 15 w 18"/>
                <a:gd name="T15" fmla="*/ 1 h 16"/>
                <a:gd name="T16" fmla="*/ 15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3 w 18"/>
                <a:gd name="T43" fmla="*/ 5 h 16"/>
                <a:gd name="T44" fmla="*/ 6 w 18"/>
                <a:gd name="T45" fmla="*/ 13 h 16"/>
                <a:gd name="T46" fmla="*/ 15 w 18"/>
                <a:gd name="T47" fmla="*/ 12 h 16"/>
                <a:gd name="T48" fmla="*/ 13 w 18"/>
                <a:gd name="T49" fmla="*/ 3 h 16"/>
                <a:gd name="T50" fmla="*/ 3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0" y="4"/>
                  </a:cubicBezTo>
                  <a:cubicBezTo>
                    <a:pt x="0" y="4"/>
                    <a:pt x="0" y="4"/>
                    <a:pt x="0" y="4"/>
                  </a:cubicBezTo>
                  <a:cubicBezTo>
                    <a:pt x="0" y="3"/>
                    <a:pt x="1" y="3"/>
                    <a:pt x="1" y="3"/>
                  </a:cubicBezTo>
                  <a:cubicBezTo>
                    <a:pt x="1" y="3"/>
                    <a:pt x="1" y="3"/>
                    <a:pt x="1" y="3"/>
                  </a:cubicBezTo>
                  <a:cubicBezTo>
                    <a:pt x="13" y="0"/>
                    <a:pt x="13" y="0"/>
                    <a:pt x="13" y="0"/>
                  </a:cubicBezTo>
                  <a:cubicBezTo>
                    <a:pt x="14" y="0"/>
                    <a:pt x="15" y="1"/>
                    <a:pt x="15" y="1"/>
                  </a:cubicBezTo>
                  <a:cubicBezTo>
                    <a:pt x="15" y="1"/>
                    <a:pt x="15" y="1"/>
                    <a:pt x="15" y="1"/>
                  </a:cubicBezTo>
                  <a:cubicBezTo>
                    <a:pt x="18" y="12"/>
                    <a:pt x="18" y="12"/>
                    <a:pt x="18" y="12"/>
                  </a:cubicBezTo>
                  <a:cubicBezTo>
                    <a:pt x="18" y="13"/>
                    <a:pt x="18" y="13"/>
                    <a:pt x="18" y="14"/>
                  </a:cubicBezTo>
                  <a:cubicBezTo>
                    <a:pt x="18" y="14"/>
                    <a:pt x="18" y="14"/>
                    <a:pt x="18" y="14"/>
                  </a:cubicBezTo>
                  <a:cubicBezTo>
                    <a:pt x="18" y="14"/>
                    <a:pt x="17"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3" y="16"/>
                    <a:pt x="3" y="15"/>
                  </a:cubicBezTo>
                  <a:close/>
                  <a:moveTo>
                    <a:pt x="5" y="15"/>
                  </a:moveTo>
                  <a:cubicBezTo>
                    <a:pt x="6" y="14"/>
                    <a:pt x="6" y="14"/>
                    <a:pt x="6" y="14"/>
                  </a:cubicBezTo>
                  <a:cubicBezTo>
                    <a:pt x="5" y="15"/>
                    <a:pt x="5" y="15"/>
                    <a:pt x="5" y="15"/>
                  </a:cubicBezTo>
                  <a:close/>
                  <a:moveTo>
                    <a:pt x="3" y="5"/>
                  </a:moveTo>
                  <a:cubicBezTo>
                    <a:pt x="6" y="13"/>
                    <a:pt x="6" y="13"/>
                    <a:pt x="6" y="13"/>
                  </a:cubicBezTo>
                  <a:cubicBezTo>
                    <a:pt x="15" y="12"/>
                    <a:pt x="15" y="12"/>
                    <a:pt x="15" y="12"/>
                  </a:cubicBezTo>
                  <a:cubicBezTo>
                    <a:pt x="13" y="3"/>
                    <a:pt x="13" y="3"/>
                    <a:pt x="13" y="3"/>
                  </a:cubicBezTo>
                  <a:cubicBezTo>
                    <a:pt x="3" y="5"/>
                    <a:pt x="3" y="5"/>
                    <a:pt x="3"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6" name="Freeform 55">
              <a:extLst>
                <a:ext uri="{FF2B5EF4-FFF2-40B4-BE49-F238E27FC236}">
                  <a16:creationId xmlns="" xmlns:a16="http://schemas.microsoft.com/office/drawing/2014/main" id="{53E74F89-B47C-4E10-A132-570A0758035F}"/>
                </a:ext>
              </a:extLst>
            </p:cNvPr>
            <p:cNvSpPr/>
            <p:nvPr/>
          </p:nvSpPr>
          <p:spPr bwMode="auto">
            <a:xfrm>
              <a:off x="6923881" y="2962283"/>
              <a:ext cx="220663" cy="120650"/>
            </a:xfrm>
            <a:custGeom>
              <a:avLst/>
              <a:gdLst>
                <a:gd name="T0" fmla="*/ 16 w 38"/>
                <a:gd name="T1" fmla="*/ 4 h 21"/>
                <a:gd name="T2" fmla="*/ 0 w 38"/>
                <a:gd name="T3" fmla="*/ 13 h 21"/>
                <a:gd name="T4" fmla="*/ 31 w 38"/>
                <a:gd name="T5" fmla="*/ 15 h 21"/>
                <a:gd name="T6" fmla="*/ 33 w 38"/>
                <a:gd name="T7" fmla="*/ 0 h 21"/>
                <a:gd name="T8" fmla="*/ 16 w 38"/>
                <a:gd name="T9" fmla="*/ 4 h 21"/>
              </a:gdLst>
              <a:ahLst/>
              <a:cxnLst>
                <a:cxn ang="0">
                  <a:pos x="T0" y="T1"/>
                </a:cxn>
                <a:cxn ang="0">
                  <a:pos x="T2" y="T3"/>
                </a:cxn>
                <a:cxn ang="0">
                  <a:pos x="T4" y="T5"/>
                </a:cxn>
                <a:cxn ang="0">
                  <a:pos x="T6" y="T7"/>
                </a:cxn>
                <a:cxn ang="0">
                  <a:pos x="T8" y="T9"/>
                </a:cxn>
              </a:cxnLst>
              <a:rect l="0" t="0" r="r" b="b"/>
              <a:pathLst>
                <a:path w="38" h="21">
                  <a:moveTo>
                    <a:pt x="16" y="4"/>
                  </a:moveTo>
                  <a:cubicBezTo>
                    <a:pt x="16" y="4"/>
                    <a:pt x="0" y="5"/>
                    <a:pt x="0" y="13"/>
                  </a:cubicBezTo>
                  <a:cubicBezTo>
                    <a:pt x="0" y="21"/>
                    <a:pt x="24" y="18"/>
                    <a:pt x="31" y="15"/>
                  </a:cubicBezTo>
                  <a:cubicBezTo>
                    <a:pt x="38"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7" name="Freeform 56">
              <a:extLst>
                <a:ext uri="{FF2B5EF4-FFF2-40B4-BE49-F238E27FC236}">
                  <a16:creationId xmlns="" xmlns:a16="http://schemas.microsoft.com/office/drawing/2014/main" id="{DEB79B2D-AD40-4651-A589-0EB267F70D13}"/>
                </a:ext>
              </a:extLst>
            </p:cNvPr>
            <p:cNvSpPr/>
            <p:nvPr/>
          </p:nvSpPr>
          <p:spPr bwMode="auto">
            <a:xfrm>
              <a:off x="6711156" y="2381257"/>
              <a:ext cx="588963" cy="293688"/>
            </a:xfrm>
            <a:custGeom>
              <a:avLst/>
              <a:gdLst>
                <a:gd name="T0" fmla="*/ 102 w 102"/>
                <a:gd name="T1" fmla="*/ 40 h 51"/>
                <a:gd name="T2" fmla="*/ 82 w 102"/>
                <a:gd name="T3" fmla="*/ 0 h 51"/>
                <a:gd name="T4" fmla="*/ 20 w 102"/>
                <a:gd name="T5" fmla="*/ 0 h 51"/>
                <a:gd name="T6" fmla="*/ 0 w 102"/>
                <a:gd name="T7" fmla="*/ 43 h 51"/>
                <a:gd name="T8" fmla="*/ 102 w 102"/>
                <a:gd name="T9" fmla="*/ 40 h 51"/>
              </a:gdLst>
              <a:ahLst/>
              <a:cxnLst>
                <a:cxn ang="0">
                  <a:pos x="T0" y="T1"/>
                </a:cxn>
                <a:cxn ang="0">
                  <a:pos x="T2" y="T3"/>
                </a:cxn>
                <a:cxn ang="0">
                  <a:pos x="T4" y="T5"/>
                </a:cxn>
                <a:cxn ang="0">
                  <a:pos x="T6" y="T7"/>
                </a:cxn>
                <a:cxn ang="0">
                  <a:pos x="T8" y="T9"/>
                </a:cxn>
              </a:cxnLst>
              <a:rect l="0" t="0" r="r" b="b"/>
              <a:pathLst>
                <a:path w="102" h="51">
                  <a:moveTo>
                    <a:pt x="102" y="40"/>
                  </a:moveTo>
                  <a:cubicBezTo>
                    <a:pt x="82" y="0"/>
                    <a:pt x="82" y="0"/>
                    <a:pt x="82" y="0"/>
                  </a:cubicBezTo>
                  <a:cubicBezTo>
                    <a:pt x="20" y="0"/>
                    <a:pt x="20" y="0"/>
                    <a:pt x="20" y="0"/>
                  </a:cubicBezTo>
                  <a:cubicBezTo>
                    <a:pt x="0" y="43"/>
                    <a:pt x="0" y="43"/>
                    <a:pt x="0" y="43"/>
                  </a:cubicBezTo>
                  <a:cubicBezTo>
                    <a:pt x="0" y="43"/>
                    <a:pt x="45" y="51"/>
                    <a:pt x="102" y="40"/>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8" name="Freeform 57">
              <a:extLst>
                <a:ext uri="{FF2B5EF4-FFF2-40B4-BE49-F238E27FC236}">
                  <a16:creationId xmlns="" xmlns:a16="http://schemas.microsoft.com/office/drawing/2014/main" id="{34647220-4BAF-4E5F-B434-AB1950C9B5C2}"/>
                </a:ext>
              </a:extLst>
            </p:cNvPr>
            <p:cNvSpPr>
              <a:spLocks noEditPoints="1"/>
            </p:cNvSpPr>
            <p:nvPr/>
          </p:nvSpPr>
          <p:spPr bwMode="auto">
            <a:xfrm>
              <a:off x="6700044" y="2368557"/>
              <a:ext cx="611188" cy="282575"/>
            </a:xfrm>
            <a:custGeom>
              <a:avLst/>
              <a:gdLst>
                <a:gd name="T0" fmla="*/ 1 w 106"/>
                <a:gd name="T1" fmla="*/ 46 h 49"/>
                <a:gd name="T2" fmla="*/ 0 w 106"/>
                <a:gd name="T3" fmla="*/ 45 h 49"/>
                <a:gd name="T4" fmla="*/ 0 w 106"/>
                <a:gd name="T5" fmla="*/ 45 h 49"/>
                <a:gd name="T6" fmla="*/ 0 w 106"/>
                <a:gd name="T7" fmla="*/ 44 h 49"/>
                <a:gd name="T8" fmla="*/ 0 w 106"/>
                <a:gd name="T9" fmla="*/ 44 h 49"/>
                <a:gd name="T10" fmla="*/ 21 w 106"/>
                <a:gd name="T11" fmla="*/ 1 h 49"/>
                <a:gd name="T12" fmla="*/ 22 w 106"/>
                <a:gd name="T13" fmla="*/ 0 h 49"/>
                <a:gd name="T14" fmla="*/ 22 w 106"/>
                <a:gd name="T15" fmla="*/ 0 h 49"/>
                <a:gd name="T16" fmla="*/ 84 w 106"/>
                <a:gd name="T17" fmla="*/ 0 h 49"/>
                <a:gd name="T18" fmla="*/ 85 w 106"/>
                <a:gd name="T19" fmla="*/ 1 h 49"/>
                <a:gd name="T20" fmla="*/ 85 w 106"/>
                <a:gd name="T21" fmla="*/ 1 h 49"/>
                <a:gd name="T22" fmla="*/ 106 w 106"/>
                <a:gd name="T23" fmla="*/ 41 h 49"/>
                <a:gd name="T24" fmla="*/ 105 w 106"/>
                <a:gd name="T25" fmla="*/ 42 h 49"/>
                <a:gd name="T26" fmla="*/ 106 w 106"/>
                <a:gd name="T27" fmla="*/ 41 h 49"/>
                <a:gd name="T28" fmla="*/ 106 w 106"/>
                <a:gd name="T29" fmla="*/ 42 h 49"/>
                <a:gd name="T30" fmla="*/ 106 w 106"/>
                <a:gd name="T31" fmla="*/ 42 h 49"/>
                <a:gd name="T32" fmla="*/ 105 w 106"/>
                <a:gd name="T33" fmla="*/ 43 h 49"/>
                <a:gd name="T34" fmla="*/ 105 w 106"/>
                <a:gd name="T35" fmla="*/ 43 h 49"/>
                <a:gd name="T36" fmla="*/ 42 w 106"/>
                <a:gd name="T37" fmla="*/ 49 h 49"/>
                <a:gd name="T38" fmla="*/ 42 w 106"/>
                <a:gd name="T39" fmla="*/ 49 h 49"/>
                <a:gd name="T40" fmla="*/ 1 w 106"/>
                <a:gd name="T41" fmla="*/ 46 h 49"/>
                <a:gd name="T42" fmla="*/ 42 w 106"/>
                <a:gd name="T43" fmla="*/ 46 h 49"/>
                <a:gd name="T44" fmla="*/ 102 w 106"/>
                <a:gd name="T45" fmla="*/ 41 h 49"/>
                <a:gd name="T46" fmla="*/ 102 w 106"/>
                <a:gd name="T47" fmla="*/ 41 h 49"/>
                <a:gd name="T48" fmla="*/ 83 w 106"/>
                <a:gd name="T49" fmla="*/ 3 h 49"/>
                <a:gd name="T50" fmla="*/ 23 w 106"/>
                <a:gd name="T51" fmla="*/ 3 h 49"/>
                <a:gd name="T52" fmla="*/ 4 w 106"/>
                <a:gd name="T53" fmla="*/ 44 h 49"/>
                <a:gd name="T54" fmla="*/ 42 w 106"/>
                <a:gd name="T55"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49">
                  <a:moveTo>
                    <a:pt x="1" y="46"/>
                  </a:moveTo>
                  <a:cubicBezTo>
                    <a:pt x="1" y="46"/>
                    <a:pt x="0" y="46"/>
                    <a:pt x="0" y="45"/>
                  </a:cubicBezTo>
                  <a:cubicBezTo>
                    <a:pt x="0" y="45"/>
                    <a:pt x="0" y="45"/>
                    <a:pt x="0" y="45"/>
                  </a:cubicBezTo>
                  <a:cubicBezTo>
                    <a:pt x="0" y="45"/>
                    <a:pt x="0" y="45"/>
                    <a:pt x="0" y="44"/>
                  </a:cubicBezTo>
                  <a:cubicBezTo>
                    <a:pt x="0" y="44"/>
                    <a:pt x="0" y="44"/>
                    <a:pt x="0" y="44"/>
                  </a:cubicBezTo>
                  <a:cubicBezTo>
                    <a:pt x="21" y="1"/>
                    <a:pt x="21" y="1"/>
                    <a:pt x="21" y="1"/>
                  </a:cubicBezTo>
                  <a:cubicBezTo>
                    <a:pt x="21" y="0"/>
                    <a:pt x="21" y="0"/>
                    <a:pt x="22" y="0"/>
                  </a:cubicBezTo>
                  <a:cubicBezTo>
                    <a:pt x="22" y="0"/>
                    <a:pt x="22" y="0"/>
                    <a:pt x="22" y="0"/>
                  </a:cubicBezTo>
                  <a:cubicBezTo>
                    <a:pt x="84" y="0"/>
                    <a:pt x="84" y="0"/>
                    <a:pt x="84" y="0"/>
                  </a:cubicBezTo>
                  <a:cubicBezTo>
                    <a:pt x="85" y="0"/>
                    <a:pt x="85" y="0"/>
                    <a:pt x="85" y="1"/>
                  </a:cubicBezTo>
                  <a:cubicBezTo>
                    <a:pt x="85" y="1"/>
                    <a:pt x="85" y="1"/>
                    <a:pt x="85" y="1"/>
                  </a:cubicBezTo>
                  <a:cubicBezTo>
                    <a:pt x="106" y="41"/>
                    <a:pt x="106" y="41"/>
                    <a:pt x="106" y="41"/>
                  </a:cubicBezTo>
                  <a:cubicBezTo>
                    <a:pt x="105" y="42"/>
                    <a:pt x="105" y="42"/>
                    <a:pt x="105" y="42"/>
                  </a:cubicBezTo>
                  <a:cubicBezTo>
                    <a:pt x="106" y="41"/>
                    <a:pt x="106" y="41"/>
                    <a:pt x="106" y="41"/>
                  </a:cubicBezTo>
                  <a:cubicBezTo>
                    <a:pt x="106" y="41"/>
                    <a:pt x="106" y="42"/>
                    <a:pt x="106" y="42"/>
                  </a:cubicBezTo>
                  <a:cubicBezTo>
                    <a:pt x="106" y="42"/>
                    <a:pt x="106" y="42"/>
                    <a:pt x="106" y="42"/>
                  </a:cubicBezTo>
                  <a:cubicBezTo>
                    <a:pt x="106" y="43"/>
                    <a:pt x="105" y="43"/>
                    <a:pt x="105" y="43"/>
                  </a:cubicBezTo>
                  <a:cubicBezTo>
                    <a:pt x="105" y="43"/>
                    <a:pt x="105" y="43"/>
                    <a:pt x="105" y="43"/>
                  </a:cubicBezTo>
                  <a:cubicBezTo>
                    <a:pt x="81" y="48"/>
                    <a:pt x="60" y="49"/>
                    <a:pt x="42" y="49"/>
                  </a:cubicBezTo>
                  <a:cubicBezTo>
                    <a:pt x="42" y="49"/>
                    <a:pt x="42" y="49"/>
                    <a:pt x="42" y="49"/>
                  </a:cubicBezTo>
                  <a:cubicBezTo>
                    <a:pt x="17" y="49"/>
                    <a:pt x="1" y="46"/>
                    <a:pt x="1" y="46"/>
                  </a:cubicBezTo>
                  <a:close/>
                  <a:moveTo>
                    <a:pt x="42" y="46"/>
                  </a:moveTo>
                  <a:cubicBezTo>
                    <a:pt x="59" y="46"/>
                    <a:pt x="80" y="45"/>
                    <a:pt x="102" y="41"/>
                  </a:cubicBezTo>
                  <a:cubicBezTo>
                    <a:pt x="102" y="41"/>
                    <a:pt x="102" y="41"/>
                    <a:pt x="102" y="41"/>
                  </a:cubicBezTo>
                  <a:cubicBezTo>
                    <a:pt x="83" y="3"/>
                    <a:pt x="83" y="3"/>
                    <a:pt x="83" y="3"/>
                  </a:cubicBezTo>
                  <a:cubicBezTo>
                    <a:pt x="23" y="3"/>
                    <a:pt x="23" y="3"/>
                    <a:pt x="23" y="3"/>
                  </a:cubicBezTo>
                  <a:cubicBezTo>
                    <a:pt x="4" y="44"/>
                    <a:pt x="4" y="44"/>
                    <a:pt x="4" y="44"/>
                  </a:cubicBezTo>
                  <a:cubicBezTo>
                    <a:pt x="9" y="44"/>
                    <a:pt x="23" y="46"/>
                    <a:pt x="42" y="4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9" name="Freeform 58">
              <a:extLst>
                <a:ext uri="{FF2B5EF4-FFF2-40B4-BE49-F238E27FC236}">
                  <a16:creationId xmlns="" xmlns:a16="http://schemas.microsoft.com/office/drawing/2014/main" id="{6CD0DE20-B078-4457-B5FA-4A23BA11118E}"/>
                </a:ext>
              </a:extLst>
            </p:cNvPr>
            <p:cNvSpPr/>
            <p:nvPr/>
          </p:nvSpPr>
          <p:spPr bwMode="auto">
            <a:xfrm>
              <a:off x="6485731" y="1855793"/>
              <a:ext cx="473075" cy="536576"/>
            </a:xfrm>
            <a:custGeom>
              <a:avLst/>
              <a:gdLst>
                <a:gd name="T0" fmla="*/ 70 w 82"/>
                <a:gd name="T1" fmla="*/ 5 h 93"/>
                <a:gd name="T2" fmla="*/ 0 w 82"/>
                <a:gd name="T3" fmla="*/ 81 h 93"/>
                <a:gd name="T4" fmla="*/ 8 w 82"/>
                <a:gd name="T5" fmla="*/ 93 h 93"/>
                <a:gd name="T6" fmla="*/ 81 w 82"/>
                <a:gd name="T7" fmla="*/ 11 h 93"/>
                <a:gd name="T8" fmla="*/ 79 w 82"/>
                <a:gd name="T9" fmla="*/ 4 h 93"/>
                <a:gd name="T10" fmla="*/ 70 w 82"/>
                <a:gd name="T11" fmla="*/ 5 h 93"/>
              </a:gdLst>
              <a:ahLst/>
              <a:cxnLst>
                <a:cxn ang="0">
                  <a:pos x="T0" y="T1"/>
                </a:cxn>
                <a:cxn ang="0">
                  <a:pos x="T2" y="T3"/>
                </a:cxn>
                <a:cxn ang="0">
                  <a:pos x="T4" y="T5"/>
                </a:cxn>
                <a:cxn ang="0">
                  <a:pos x="T6" y="T7"/>
                </a:cxn>
                <a:cxn ang="0">
                  <a:pos x="T8" y="T9"/>
                </a:cxn>
                <a:cxn ang="0">
                  <a:pos x="T10" y="T11"/>
                </a:cxn>
              </a:cxnLst>
              <a:rect l="0" t="0" r="r" b="b"/>
              <a:pathLst>
                <a:path w="82" h="93">
                  <a:moveTo>
                    <a:pt x="70" y="5"/>
                  </a:moveTo>
                  <a:cubicBezTo>
                    <a:pt x="70" y="5"/>
                    <a:pt x="27" y="71"/>
                    <a:pt x="0" y="81"/>
                  </a:cubicBezTo>
                  <a:cubicBezTo>
                    <a:pt x="8" y="93"/>
                    <a:pt x="8" y="93"/>
                    <a:pt x="8" y="93"/>
                  </a:cubicBezTo>
                  <a:cubicBezTo>
                    <a:pt x="13" y="90"/>
                    <a:pt x="52" y="61"/>
                    <a:pt x="81" y="11"/>
                  </a:cubicBezTo>
                  <a:cubicBezTo>
                    <a:pt x="81" y="11"/>
                    <a:pt x="82" y="6"/>
                    <a:pt x="79" y="4"/>
                  </a:cubicBezTo>
                  <a:cubicBezTo>
                    <a:pt x="79" y="4"/>
                    <a:pt x="74" y="0"/>
                    <a:pt x="70" y="5"/>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0" name="Freeform 59">
              <a:extLst>
                <a:ext uri="{FF2B5EF4-FFF2-40B4-BE49-F238E27FC236}">
                  <a16:creationId xmlns="" xmlns:a16="http://schemas.microsoft.com/office/drawing/2014/main" id="{6CC7CFA9-6ABA-4B7D-A3E1-1C01DF3A0044}"/>
                </a:ext>
              </a:extLst>
            </p:cNvPr>
            <p:cNvSpPr>
              <a:spLocks noEditPoints="1"/>
            </p:cNvSpPr>
            <p:nvPr/>
          </p:nvSpPr>
          <p:spPr bwMode="auto">
            <a:xfrm>
              <a:off x="6474619" y="1862143"/>
              <a:ext cx="484188" cy="541338"/>
            </a:xfrm>
            <a:custGeom>
              <a:avLst/>
              <a:gdLst>
                <a:gd name="T0" fmla="*/ 9 w 84"/>
                <a:gd name="T1" fmla="*/ 93 h 94"/>
                <a:gd name="T2" fmla="*/ 0 w 84"/>
                <a:gd name="T3" fmla="*/ 81 h 94"/>
                <a:gd name="T4" fmla="*/ 0 w 84"/>
                <a:gd name="T5" fmla="*/ 80 h 94"/>
                <a:gd name="T6" fmla="*/ 0 w 84"/>
                <a:gd name="T7" fmla="*/ 80 h 94"/>
                <a:gd name="T8" fmla="*/ 1 w 84"/>
                <a:gd name="T9" fmla="*/ 79 h 94"/>
                <a:gd name="T10" fmla="*/ 1 w 84"/>
                <a:gd name="T11" fmla="*/ 79 h 94"/>
                <a:gd name="T12" fmla="*/ 46 w 84"/>
                <a:gd name="T13" fmla="*/ 37 h 94"/>
                <a:gd name="T14" fmla="*/ 46 w 84"/>
                <a:gd name="T15" fmla="*/ 37 h 94"/>
                <a:gd name="T16" fmla="*/ 71 w 84"/>
                <a:gd name="T17" fmla="*/ 3 h 94"/>
                <a:gd name="T18" fmla="*/ 71 w 84"/>
                <a:gd name="T19" fmla="*/ 3 h 94"/>
                <a:gd name="T20" fmla="*/ 72 w 84"/>
                <a:gd name="T21" fmla="*/ 4 h 94"/>
                <a:gd name="T22" fmla="*/ 71 w 84"/>
                <a:gd name="T23" fmla="*/ 3 h 94"/>
                <a:gd name="T24" fmla="*/ 77 w 84"/>
                <a:gd name="T25" fmla="*/ 0 h 94"/>
                <a:gd name="T26" fmla="*/ 77 w 84"/>
                <a:gd name="T27" fmla="*/ 0 h 94"/>
                <a:gd name="T28" fmla="*/ 82 w 84"/>
                <a:gd name="T29" fmla="*/ 2 h 94"/>
                <a:gd name="T30" fmla="*/ 82 w 84"/>
                <a:gd name="T31" fmla="*/ 2 h 94"/>
                <a:gd name="T32" fmla="*/ 84 w 84"/>
                <a:gd name="T33" fmla="*/ 8 h 94"/>
                <a:gd name="T34" fmla="*/ 84 w 84"/>
                <a:gd name="T35" fmla="*/ 8 h 94"/>
                <a:gd name="T36" fmla="*/ 84 w 84"/>
                <a:gd name="T37" fmla="*/ 11 h 94"/>
                <a:gd name="T38" fmla="*/ 84 w 84"/>
                <a:gd name="T39" fmla="*/ 11 h 94"/>
                <a:gd name="T40" fmla="*/ 84 w 84"/>
                <a:gd name="T41" fmla="*/ 11 h 94"/>
                <a:gd name="T42" fmla="*/ 11 w 84"/>
                <a:gd name="T43" fmla="*/ 93 h 94"/>
                <a:gd name="T44" fmla="*/ 11 w 84"/>
                <a:gd name="T45" fmla="*/ 93 h 94"/>
                <a:gd name="T46" fmla="*/ 10 w 84"/>
                <a:gd name="T47" fmla="*/ 94 h 94"/>
                <a:gd name="T48" fmla="*/ 10 w 84"/>
                <a:gd name="T49" fmla="*/ 94 h 94"/>
                <a:gd name="T50" fmla="*/ 9 w 84"/>
                <a:gd name="T51" fmla="*/ 93 h 94"/>
                <a:gd name="T52" fmla="*/ 11 w 84"/>
                <a:gd name="T53" fmla="*/ 90 h 94"/>
                <a:gd name="T54" fmla="*/ 81 w 84"/>
                <a:gd name="T55" fmla="*/ 10 h 94"/>
                <a:gd name="T56" fmla="*/ 81 w 84"/>
                <a:gd name="T57" fmla="*/ 10 h 94"/>
                <a:gd name="T58" fmla="*/ 81 w 84"/>
                <a:gd name="T59" fmla="*/ 8 h 94"/>
                <a:gd name="T60" fmla="*/ 81 w 84"/>
                <a:gd name="T61" fmla="*/ 8 h 94"/>
                <a:gd name="T62" fmla="*/ 80 w 84"/>
                <a:gd name="T63" fmla="*/ 4 h 94"/>
                <a:gd name="T64" fmla="*/ 80 w 84"/>
                <a:gd name="T65" fmla="*/ 4 h 94"/>
                <a:gd name="T66" fmla="*/ 79 w 84"/>
                <a:gd name="T67" fmla="*/ 4 h 94"/>
                <a:gd name="T68" fmla="*/ 79 w 84"/>
                <a:gd name="T69" fmla="*/ 4 h 94"/>
                <a:gd name="T70" fmla="*/ 77 w 84"/>
                <a:gd name="T71" fmla="*/ 3 h 94"/>
                <a:gd name="T72" fmla="*/ 77 w 84"/>
                <a:gd name="T73" fmla="*/ 3 h 94"/>
                <a:gd name="T74" fmla="*/ 73 w 84"/>
                <a:gd name="T75" fmla="*/ 5 h 94"/>
                <a:gd name="T76" fmla="*/ 73 w 84"/>
                <a:gd name="T77" fmla="*/ 5 h 94"/>
                <a:gd name="T78" fmla="*/ 4 w 84"/>
                <a:gd name="T79" fmla="*/ 81 h 94"/>
                <a:gd name="T80" fmla="*/ 4 w 84"/>
                <a:gd name="T81" fmla="*/ 81 h 94"/>
                <a:gd name="T82" fmla="*/ 11 w 84"/>
                <a:gd name="T83"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94">
                  <a:moveTo>
                    <a:pt x="9" y="93"/>
                  </a:moveTo>
                  <a:cubicBezTo>
                    <a:pt x="0" y="81"/>
                    <a:pt x="0" y="81"/>
                    <a:pt x="0" y="81"/>
                  </a:cubicBezTo>
                  <a:cubicBezTo>
                    <a:pt x="0" y="81"/>
                    <a:pt x="0" y="80"/>
                    <a:pt x="0" y="80"/>
                  </a:cubicBezTo>
                  <a:cubicBezTo>
                    <a:pt x="0" y="80"/>
                    <a:pt x="0" y="80"/>
                    <a:pt x="0" y="80"/>
                  </a:cubicBezTo>
                  <a:cubicBezTo>
                    <a:pt x="0" y="79"/>
                    <a:pt x="1" y="79"/>
                    <a:pt x="1" y="79"/>
                  </a:cubicBezTo>
                  <a:cubicBezTo>
                    <a:pt x="1" y="79"/>
                    <a:pt x="1" y="79"/>
                    <a:pt x="1" y="79"/>
                  </a:cubicBezTo>
                  <a:cubicBezTo>
                    <a:pt x="14" y="74"/>
                    <a:pt x="32" y="55"/>
                    <a:pt x="46" y="37"/>
                  </a:cubicBezTo>
                  <a:cubicBezTo>
                    <a:pt x="46" y="37"/>
                    <a:pt x="46" y="37"/>
                    <a:pt x="46" y="37"/>
                  </a:cubicBezTo>
                  <a:cubicBezTo>
                    <a:pt x="60" y="20"/>
                    <a:pt x="71" y="3"/>
                    <a:pt x="71" y="3"/>
                  </a:cubicBezTo>
                  <a:cubicBezTo>
                    <a:pt x="71" y="3"/>
                    <a:pt x="71" y="3"/>
                    <a:pt x="71" y="3"/>
                  </a:cubicBezTo>
                  <a:cubicBezTo>
                    <a:pt x="72" y="4"/>
                    <a:pt x="72" y="4"/>
                    <a:pt x="72" y="4"/>
                  </a:cubicBezTo>
                  <a:cubicBezTo>
                    <a:pt x="71" y="3"/>
                    <a:pt x="71" y="3"/>
                    <a:pt x="71" y="3"/>
                  </a:cubicBezTo>
                  <a:cubicBezTo>
                    <a:pt x="73" y="1"/>
                    <a:pt x="75" y="0"/>
                    <a:pt x="77" y="0"/>
                  </a:cubicBezTo>
                  <a:cubicBezTo>
                    <a:pt x="77" y="0"/>
                    <a:pt x="77" y="0"/>
                    <a:pt x="77" y="0"/>
                  </a:cubicBezTo>
                  <a:cubicBezTo>
                    <a:pt x="80" y="0"/>
                    <a:pt x="82" y="2"/>
                    <a:pt x="82" y="2"/>
                  </a:cubicBezTo>
                  <a:cubicBezTo>
                    <a:pt x="82" y="2"/>
                    <a:pt x="82" y="2"/>
                    <a:pt x="82" y="2"/>
                  </a:cubicBezTo>
                  <a:cubicBezTo>
                    <a:pt x="84" y="4"/>
                    <a:pt x="84" y="6"/>
                    <a:pt x="84" y="8"/>
                  </a:cubicBezTo>
                  <a:cubicBezTo>
                    <a:pt x="84" y="8"/>
                    <a:pt x="84" y="8"/>
                    <a:pt x="84" y="8"/>
                  </a:cubicBezTo>
                  <a:cubicBezTo>
                    <a:pt x="84" y="9"/>
                    <a:pt x="84" y="10"/>
                    <a:pt x="84" y="11"/>
                  </a:cubicBezTo>
                  <a:cubicBezTo>
                    <a:pt x="84" y="11"/>
                    <a:pt x="84" y="11"/>
                    <a:pt x="84" y="11"/>
                  </a:cubicBezTo>
                  <a:cubicBezTo>
                    <a:pt x="84" y="11"/>
                    <a:pt x="84" y="11"/>
                    <a:pt x="84" y="11"/>
                  </a:cubicBezTo>
                  <a:cubicBezTo>
                    <a:pt x="55" y="61"/>
                    <a:pt x="16" y="90"/>
                    <a:pt x="11" y="93"/>
                  </a:cubicBezTo>
                  <a:cubicBezTo>
                    <a:pt x="11" y="93"/>
                    <a:pt x="11" y="93"/>
                    <a:pt x="11" y="93"/>
                  </a:cubicBezTo>
                  <a:cubicBezTo>
                    <a:pt x="11" y="94"/>
                    <a:pt x="11" y="94"/>
                    <a:pt x="10" y="94"/>
                  </a:cubicBezTo>
                  <a:cubicBezTo>
                    <a:pt x="10" y="94"/>
                    <a:pt x="10" y="94"/>
                    <a:pt x="10" y="94"/>
                  </a:cubicBezTo>
                  <a:cubicBezTo>
                    <a:pt x="10" y="94"/>
                    <a:pt x="9" y="93"/>
                    <a:pt x="9" y="93"/>
                  </a:cubicBezTo>
                  <a:close/>
                  <a:moveTo>
                    <a:pt x="11" y="90"/>
                  </a:moveTo>
                  <a:cubicBezTo>
                    <a:pt x="19" y="84"/>
                    <a:pt x="54" y="56"/>
                    <a:pt x="81" y="10"/>
                  </a:cubicBezTo>
                  <a:cubicBezTo>
                    <a:pt x="81" y="10"/>
                    <a:pt x="81" y="10"/>
                    <a:pt x="81" y="10"/>
                  </a:cubicBezTo>
                  <a:cubicBezTo>
                    <a:pt x="81" y="9"/>
                    <a:pt x="81" y="9"/>
                    <a:pt x="81" y="8"/>
                  </a:cubicBezTo>
                  <a:cubicBezTo>
                    <a:pt x="81" y="8"/>
                    <a:pt x="81" y="8"/>
                    <a:pt x="81" y="8"/>
                  </a:cubicBezTo>
                  <a:cubicBezTo>
                    <a:pt x="81" y="6"/>
                    <a:pt x="81" y="5"/>
                    <a:pt x="80" y="4"/>
                  </a:cubicBezTo>
                  <a:cubicBezTo>
                    <a:pt x="80" y="4"/>
                    <a:pt x="80" y="4"/>
                    <a:pt x="80" y="4"/>
                  </a:cubicBezTo>
                  <a:cubicBezTo>
                    <a:pt x="80" y="4"/>
                    <a:pt x="80" y="4"/>
                    <a:pt x="79" y="4"/>
                  </a:cubicBezTo>
                  <a:cubicBezTo>
                    <a:pt x="79" y="4"/>
                    <a:pt x="79" y="4"/>
                    <a:pt x="79" y="4"/>
                  </a:cubicBezTo>
                  <a:cubicBezTo>
                    <a:pt x="79" y="3"/>
                    <a:pt x="78" y="3"/>
                    <a:pt x="77" y="3"/>
                  </a:cubicBezTo>
                  <a:cubicBezTo>
                    <a:pt x="77" y="3"/>
                    <a:pt x="77" y="3"/>
                    <a:pt x="77" y="3"/>
                  </a:cubicBezTo>
                  <a:cubicBezTo>
                    <a:pt x="76" y="3"/>
                    <a:pt x="74" y="4"/>
                    <a:pt x="73" y="5"/>
                  </a:cubicBezTo>
                  <a:cubicBezTo>
                    <a:pt x="73" y="5"/>
                    <a:pt x="73" y="5"/>
                    <a:pt x="73" y="5"/>
                  </a:cubicBezTo>
                  <a:cubicBezTo>
                    <a:pt x="71" y="8"/>
                    <a:pt x="32" y="68"/>
                    <a:pt x="4" y="81"/>
                  </a:cubicBezTo>
                  <a:cubicBezTo>
                    <a:pt x="4" y="81"/>
                    <a:pt x="4" y="81"/>
                    <a:pt x="4" y="81"/>
                  </a:cubicBezTo>
                  <a:cubicBezTo>
                    <a:pt x="11" y="90"/>
                    <a:pt x="11" y="90"/>
                    <a:pt x="11" y="9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1" name="Freeform 60">
              <a:extLst>
                <a:ext uri="{FF2B5EF4-FFF2-40B4-BE49-F238E27FC236}">
                  <a16:creationId xmlns="" xmlns:a16="http://schemas.microsoft.com/office/drawing/2014/main" id="{2A21C58C-1160-4519-B175-B217D7D0F44F}"/>
                </a:ext>
              </a:extLst>
            </p:cNvPr>
            <p:cNvSpPr/>
            <p:nvPr/>
          </p:nvSpPr>
          <p:spPr bwMode="auto">
            <a:xfrm>
              <a:off x="6792119" y="1804993"/>
              <a:ext cx="409575" cy="633414"/>
            </a:xfrm>
            <a:custGeom>
              <a:avLst/>
              <a:gdLst>
                <a:gd name="T0" fmla="*/ 17 w 71"/>
                <a:gd name="T1" fmla="*/ 9 h 110"/>
                <a:gd name="T2" fmla="*/ 3 w 71"/>
                <a:gd name="T3" fmla="*/ 102 h 110"/>
                <a:gd name="T4" fmla="*/ 71 w 71"/>
                <a:gd name="T5" fmla="*/ 102 h 110"/>
                <a:gd name="T6" fmla="*/ 65 w 71"/>
                <a:gd name="T7" fmla="*/ 19 h 110"/>
                <a:gd name="T8" fmla="*/ 59 w 71"/>
                <a:gd name="T9" fmla="*/ 10 h 110"/>
                <a:gd name="T10" fmla="*/ 17 w 71"/>
                <a:gd name="T11" fmla="*/ 9 h 110"/>
              </a:gdLst>
              <a:ahLst/>
              <a:cxnLst>
                <a:cxn ang="0">
                  <a:pos x="T0" y="T1"/>
                </a:cxn>
                <a:cxn ang="0">
                  <a:pos x="T2" y="T3"/>
                </a:cxn>
                <a:cxn ang="0">
                  <a:pos x="T4" y="T5"/>
                </a:cxn>
                <a:cxn ang="0">
                  <a:pos x="T6" y="T7"/>
                </a:cxn>
                <a:cxn ang="0">
                  <a:pos x="T8" y="T9"/>
                </a:cxn>
                <a:cxn ang="0">
                  <a:pos x="T10" y="T11"/>
                </a:cxn>
              </a:cxnLst>
              <a:rect l="0" t="0" r="r" b="b"/>
              <a:pathLst>
                <a:path w="71" h="110">
                  <a:moveTo>
                    <a:pt x="17" y="9"/>
                  </a:moveTo>
                  <a:cubicBezTo>
                    <a:pt x="17" y="9"/>
                    <a:pt x="0" y="44"/>
                    <a:pt x="3" y="102"/>
                  </a:cubicBezTo>
                  <a:cubicBezTo>
                    <a:pt x="3" y="102"/>
                    <a:pt x="47" y="110"/>
                    <a:pt x="71" y="102"/>
                  </a:cubicBezTo>
                  <a:cubicBezTo>
                    <a:pt x="65" y="19"/>
                    <a:pt x="65" y="19"/>
                    <a:pt x="65" y="19"/>
                  </a:cubicBezTo>
                  <a:cubicBezTo>
                    <a:pt x="59" y="10"/>
                    <a:pt x="59" y="10"/>
                    <a:pt x="59" y="10"/>
                  </a:cubicBezTo>
                  <a:cubicBezTo>
                    <a:pt x="59" y="10"/>
                    <a:pt x="26" y="0"/>
                    <a:pt x="17" y="9"/>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2" name="Freeform 61">
              <a:extLst>
                <a:ext uri="{FF2B5EF4-FFF2-40B4-BE49-F238E27FC236}">
                  <a16:creationId xmlns="" xmlns:a16="http://schemas.microsoft.com/office/drawing/2014/main" id="{6945E4DC-3315-4B40-9A2B-E918FECD73C7}"/>
                </a:ext>
              </a:extLst>
            </p:cNvPr>
            <p:cNvSpPr>
              <a:spLocks noEditPoints="1"/>
            </p:cNvSpPr>
            <p:nvPr/>
          </p:nvSpPr>
          <p:spPr bwMode="auto">
            <a:xfrm>
              <a:off x="6796881" y="1827218"/>
              <a:ext cx="415925" cy="593726"/>
            </a:xfrm>
            <a:custGeom>
              <a:avLst/>
              <a:gdLst>
                <a:gd name="T0" fmla="*/ 2 w 72"/>
                <a:gd name="T1" fmla="*/ 100 h 103"/>
                <a:gd name="T2" fmla="*/ 1 w 72"/>
                <a:gd name="T3" fmla="*/ 99 h 103"/>
                <a:gd name="T4" fmla="*/ 1 w 72"/>
                <a:gd name="T5" fmla="*/ 99 h 103"/>
                <a:gd name="T6" fmla="*/ 0 w 72"/>
                <a:gd name="T7" fmla="*/ 86 h 103"/>
                <a:gd name="T8" fmla="*/ 0 w 72"/>
                <a:gd name="T9" fmla="*/ 86 h 103"/>
                <a:gd name="T10" fmla="*/ 15 w 72"/>
                <a:gd name="T11" fmla="*/ 5 h 103"/>
                <a:gd name="T12" fmla="*/ 15 w 72"/>
                <a:gd name="T13" fmla="*/ 5 h 103"/>
                <a:gd name="T14" fmla="*/ 15 w 72"/>
                <a:gd name="T15" fmla="*/ 4 h 103"/>
                <a:gd name="T16" fmla="*/ 30 w 72"/>
                <a:gd name="T17" fmla="*/ 0 h 103"/>
                <a:gd name="T18" fmla="*/ 30 w 72"/>
                <a:gd name="T19" fmla="*/ 0 h 103"/>
                <a:gd name="T20" fmla="*/ 59 w 72"/>
                <a:gd name="T21" fmla="*/ 4 h 103"/>
                <a:gd name="T22" fmla="*/ 59 w 72"/>
                <a:gd name="T23" fmla="*/ 4 h 103"/>
                <a:gd name="T24" fmla="*/ 60 w 72"/>
                <a:gd name="T25" fmla="*/ 5 h 103"/>
                <a:gd name="T26" fmla="*/ 60 w 72"/>
                <a:gd name="T27" fmla="*/ 5 h 103"/>
                <a:gd name="T28" fmla="*/ 65 w 72"/>
                <a:gd name="T29" fmla="*/ 14 h 103"/>
                <a:gd name="T30" fmla="*/ 65 w 72"/>
                <a:gd name="T31" fmla="*/ 15 h 103"/>
                <a:gd name="T32" fmla="*/ 72 w 72"/>
                <a:gd name="T33" fmla="*/ 98 h 103"/>
                <a:gd name="T34" fmla="*/ 71 w 72"/>
                <a:gd name="T35" fmla="*/ 99 h 103"/>
                <a:gd name="T36" fmla="*/ 71 w 72"/>
                <a:gd name="T37" fmla="*/ 99 h 103"/>
                <a:gd name="T38" fmla="*/ 41 w 72"/>
                <a:gd name="T39" fmla="*/ 103 h 103"/>
                <a:gd name="T40" fmla="*/ 41 w 72"/>
                <a:gd name="T41" fmla="*/ 103 h 103"/>
                <a:gd name="T42" fmla="*/ 2 w 72"/>
                <a:gd name="T43" fmla="*/ 100 h 103"/>
                <a:gd name="T44" fmla="*/ 14 w 72"/>
                <a:gd name="T45" fmla="*/ 99 h 103"/>
                <a:gd name="T46" fmla="*/ 41 w 72"/>
                <a:gd name="T47" fmla="*/ 100 h 103"/>
                <a:gd name="T48" fmla="*/ 41 w 72"/>
                <a:gd name="T49" fmla="*/ 100 h 103"/>
                <a:gd name="T50" fmla="*/ 69 w 72"/>
                <a:gd name="T51" fmla="*/ 97 h 103"/>
                <a:gd name="T52" fmla="*/ 69 w 72"/>
                <a:gd name="T53" fmla="*/ 97 h 103"/>
                <a:gd name="T54" fmla="*/ 62 w 72"/>
                <a:gd name="T55" fmla="*/ 16 h 103"/>
                <a:gd name="T56" fmla="*/ 57 w 72"/>
                <a:gd name="T57" fmla="*/ 7 h 103"/>
                <a:gd name="T58" fmla="*/ 49 w 72"/>
                <a:gd name="T59" fmla="*/ 5 h 103"/>
                <a:gd name="T60" fmla="*/ 49 w 72"/>
                <a:gd name="T61" fmla="*/ 5 h 103"/>
                <a:gd name="T62" fmla="*/ 30 w 72"/>
                <a:gd name="T63" fmla="*/ 3 h 103"/>
                <a:gd name="T64" fmla="*/ 30 w 72"/>
                <a:gd name="T65" fmla="*/ 3 h 103"/>
                <a:gd name="T66" fmla="*/ 17 w 72"/>
                <a:gd name="T67" fmla="*/ 6 h 103"/>
                <a:gd name="T68" fmla="*/ 17 w 72"/>
                <a:gd name="T69" fmla="*/ 6 h 103"/>
                <a:gd name="T70" fmla="*/ 11 w 72"/>
                <a:gd name="T71" fmla="*/ 27 h 103"/>
                <a:gd name="T72" fmla="*/ 11 w 72"/>
                <a:gd name="T73" fmla="*/ 27 h 103"/>
                <a:gd name="T74" fmla="*/ 3 w 72"/>
                <a:gd name="T75" fmla="*/ 86 h 103"/>
                <a:gd name="T76" fmla="*/ 3 w 72"/>
                <a:gd name="T77" fmla="*/ 86 h 103"/>
                <a:gd name="T78" fmla="*/ 4 w 72"/>
                <a:gd name="T79" fmla="*/ 97 h 103"/>
                <a:gd name="T80" fmla="*/ 4 w 72"/>
                <a:gd name="T81" fmla="*/ 97 h 103"/>
                <a:gd name="T82" fmla="*/ 14 w 72"/>
                <a:gd name="T83"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3">
                  <a:moveTo>
                    <a:pt x="2" y="100"/>
                  </a:moveTo>
                  <a:cubicBezTo>
                    <a:pt x="1" y="100"/>
                    <a:pt x="1" y="99"/>
                    <a:pt x="1" y="99"/>
                  </a:cubicBezTo>
                  <a:cubicBezTo>
                    <a:pt x="1" y="99"/>
                    <a:pt x="1" y="99"/>
                    <a:pt x="1" y="99"/>
                  </a:cubicBezTo>
                  <a:cubicBezTo>
                    <a:pt x="0" y="94"/>
                    <a:pt x="0" y="90"/>
                    <a:pt x="0" y="86"/>
                  </a:cubicBezTo>
                  <a:cubicBezTo>
                    <a:pt x="0" y="86"/>
                    <a:pt x="0" y="86"/>
                    <a:pt x="0" y="86"/>
                  </a:cubicBezTo>
                  <a:cubicBezTo>
                    <a:pt x="0" y="34"/>
                    <a:pt x="15" y="5"/>
                    <a:pt x="15" y="5"/>
                  </a:cubicBezTo>
                  <a:cubicBezTo>
                    <a:pt x="15" y="5"/>
                    <a:pt x="15" y="5"/>
                    <a:pt x="15" y="5"/>
                  </a:cubicBezTo>
                  <a:cubicBezTo>
                    <a:pt x="15" y="4"/>
                    <a:pt x="15" y="4"/>
                    <a:pt x="15" y="4"/>
                  </a:cubicBezTo>
                  <a:cubicBezTo>
                    <a:pt x="19" y="1"/>
                    <a:pt x="24" y="0"/>
                    <a:pt x="30" y="0"/>
                  </a:cubicBezTo>
                  <a:cubicBezTo>
                    <a:pt x="30" y="0"/>
                    <a:pt x="30" y="0"/>
                    <a:pt x="30" y="0"/>
                  </a:cubicBezTo>
                  <a:cubicBezTo>
                    <a:pt x="43" y="0"/>
                    <a:pt x="59" y="4"/>
                    <a:pt x="59" y="4"/>
                  </a:cubicBezTo>
                  <a:cubicBezTo>
                    <a:pt x="59" y="4"/>
                    <a:pt x="59" y="4"/>
                    <a:pt x="59" y="4"/>
                  </a:cubicBezTo>
                  <a:cubicBezTo>
                    <a:pt x="59" y="4"/>
                    <a:pt x="59" y="5"/>
                    <a:pt x="60" y="5"/>
                  </a:cubicBezTo>
                  <a:cubicBezTo>
                    <a:pt x="60" y="5"/>
                    <a:pt x="60" y="5"/>
                    <a:pt x="60" y="5"/>
                  </a:cubicBezTo>
                  <a:cubicBezTo>
                    <a:pt x="65" y="14"/>
                    <a:pt x="65" y="14"/>
                    <a:pt x="65" y="14"/>
                  </a:cubicBezTo>
                  <a:cubicBezTo>
                    <a:pt x="65" y="15"/>
                    <a:pt x="65" y="15"/>
                    <a:pt x="65" y="15"/>
                  </a:cubicBezTo>
                  <a:cubicBezTo>
                    <a:pt x="72" y="98"/>
                    <a:pt x="72" y="98"/>
                    <a:pt x="72" y="98"/>
                  </a:cubicBezTo>
                  <a:cubicBezTo>
                    <a:pt x="72" y="99"/>
                    <a:pt x="71" y="99"/>
                    <a:pt x="71" y="99"/>
                  </a:cubicBezTo>
                  <a:cubicBezTo>
                    <a:pt x="71" y="99"/>
                    <a:pt x="71" y="99"/>
                    <a:pt x="71" y="99"/>
                  </a:cubicBezTo>
                  <a:cubicBezTo>
                    <a:pt x="62" y="102"/>
                    <a:pt x="51" y="103"/>
                    <a:pt x="41" y="103"/>
                  </a:cubicBezTo>
                  <a:cubicBezTo>
                    <a:pt x="41" y="103"/>
                    <a:pt x="41" y="103"/>
                    <a:pt x="41" y="103"/>
                  </a:cubicBezTo>
                  <a:cubicBezTo>
                    <a:pt x="21" y="103"/>
                    <a:pt x="2" y="100"/>
                    <a:pt x="2" y="100"/>
                  </a:cubicBezTo>
                  <a:close/>
                  <a:moveTo>
                    <a:pt x="14" y="99"/>
                  </a:moveTo>
                  <a:cubicBezTo>
                    <a:pt x="21" y="99"/>
                    <a:pt x="31" y="100"/>
                    <a:pt x="41" y="100"/>
                  </a:cubicBezTo>
                  <a:cubicBezTo>
                    <a:pt x="41" y="100"/>
                    <a:pt x="41" y="100"/>
                    <a:pt x="41" y="100"/>
                  </a:cubicBezTo>
                  <a:cubicBezTo>
                    <a:pt x="51" y="100"/>
                    <a:pt x="61" y="99"/>
                    <a:pt x="69" y="97"/>
                  </a:cubicBezTo>
                  <a:cubicBezTo>
                    <a:pt x="69" y="97"/>
                    <a:pt x="69" y="97"/>
                    <a:pt x="69" y="97"/>
                  </a:cubicBezTo>
                  <a:cubicBezTo>
                    <a:pt x="62" y="16"/>
                    <a:pt x="62" y="16"/>
                    <a:pt x="62" y="16"/>
                  </a:cubicBezTo>
                  <a:cubicBezTo>
                    <a:pt x="57" y="7"/>
                    <a:pt x="57" y="7"/>
                    <a:pt x="57" y="7"/>
                  </a:cubicBezTo>
                  <a:cubicBezTo>
                    <a:pt x="56" y="7"/>
                    <a:pt x="53" y="6"/>
                    <a:pt x="49" y="5"/>
                  </a:cubicBezTo>
                  <a:cubicBezTo>
                    <a:pt x="49" y="5"/>
                    <a:pt x="49" y="5"/>
                    <a:pt x="49" y="5"/>
                  </a:cubicBezTo>
                  <a:cubicBezTo>
                    <a:pt x="43" y="4"/>
                    <a:pt x="36" y="3"/>
                    <a:pt x="30" y="3"/>
                  </a:cubicBezTo>
                  <a:cubicBezTo>
                    <a:pt x="30" y="3"/>
                    <a:pt x="30" y="3"/>
                    <a:pt x="30" y="3"/>
                  </a:cubicBezTo>
                  <a:cubicBezTo>
                    <a:pt x="25" y="3"/>
                    <a:pt x="20" y="4"/>
                    <a:pt x="17" y="6"/>
                  </a:cubicBezTo>
                  <a:cubicBezTo>
                    <a:pt x="17" y="6"/>
                    <a:pt x="17" y="6"/>
                    <a:pt x="17" y="6"/>
                  </a:cubicBezTo>
                  <a:cubicBezTo>
                    <a:pt x="17" y="7"/>
                    <a:pt x="14" y="14"/>
                    <a:pt x="11" y="27"/>
                  </a:cubicBezTo>
                  <a:cubicBezTo>
                    <a:pt x="11" y="27"/>
                    <a:pt x="11" y="27"/>
                    <a:pt x="11" y="27"/>
                  </a:cubicBezTo>
                  <a:cubicBezTo>
                    <a:pt x="7" y="40"/>
                    <a:pt x="3" y="60"/>
                    <a:pt x="3" y="86"/>
                  </a:cubicBezTo>
                  <a:cubicBezTo>
                    <a:pt x="3" y="86"/>
                    <a:pt x="3" y="86"/>
                    <a:pt x="3" y="86"/>
                  </a:cubicBezTo>
                  <a:cubicBezTo>
                    <a:pt x="3" y="89"/>
                    <a:pt x="3" y="93"/>
                    <a:pt x="4" y="97"/>
                  </a:cubicBezTo>
                  <a:cubicBezTo>
                    <a:pt x="4" y="97"/>
                    <a:pt x="4" y="97"/>
                    <a:pt x="4" y="97"/>
                  </a:cubicBezTo>
                  <a:cubicBezTo>
                    <a:pt x="5" y="97"/>
                    <a:pt x="9" y="98"/>
                    <a:pt x="14" y="9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3" name="Oval 62">
              <a:extLst>
                <a:ext uri="{FF2B5EF4-FFF2-40B4-BE49-F238E27FC236}">
                  <a16:creationId xmlns="" xmlns:a16="http://schemas.microsoft.com/office/drawing/2014/main" id="{2053456E-4733-42AD-B3EB-3AE4814AF372}"/>
                </a:ext>
              </a:extLst>
            </p:cNvPr>
            <p:cNvSpPr>
              <a:spLocks noChangeArrowheads="1"/>
            </p:cNvSpPr>
            <p:nvPr/>
          </p:nvSpPr>
          <p:spPr bwMode="auto">
            <a:xfrm>
              <a:off x="6884194" y="1914531"/>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4" name="Oval 63">
              <a:extLst>
                <a:ext uri="{FF2B5EF4-FFF2-40B4-BE49-F238E27FC236}">
                  <a16:creationId xmlns="" xmlns:a16="http://schemas.microsoft.com/office/drawing/2014/main" id="{5F8DFF50-1FEC-44A6-8A37-E1DAC21F9032}"/>
                </a:ext>
              </a:extLst>
            </p:cNvPr>
            <p:cNvSpPr>
              <a:spLocks noChangeArrowheads="1"/>
            </p:cNvSpPr>
            <p:nvPr/>
          </p:nvSpPr>
          <p:spPr bwMode="auto">
            <a:xfrm>
              <a:off x="7074694" y="1982794"/>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5" name="Oval 64">
              <a:extLst>
                <a:ext uri="{FF2B5EF4-FFF2-40B4-BE49-F238E27FC236}">
                  <a16:creationId xmlns="" xmlns:a16="http://schemas.microsoft.com/office/drawing/2014/main" id="{E28E2744-5167-4DBE-8BFB-7BBCDF2211AB}"/>
                </a:ext>
              </a:extLst>
            </p:cNvPr>
            <p:cNvSpPr>
              <a:spLocks noChangeArrowheads="1"/>
            </p:cNvSpPr>
            <p:nvPr/>
          </p:nvSpPr>
          <p:spPr bwMode="auto">
            <a:xfrm>
              <a:off x="6844506" y="2024069"/>
              <a:ext cx="6826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6" name="Oval 65">
              <a:extLst>
                <a:ext uri="{FF2B5EF4-FFF2-40B4-BE49-F238E27FC236}">
                  <a16:creationId xmlns="" xmlns:a16="http://schemas.microsoft.com/office/drawing/2014/main" id="{54657CE3-EEF0-4DBC-80A7-BCF6E957A045}"/>
                </a:ext>
              </a:extLst>
            </p:cNvPr>
            <p:cNvSpPr>
              <a:spLocks noChangeArrowheads="1"/>
            </p:cNvSpPr>
            <p:nvPr/>
          </p:nvSpPr>
          <p:spPr bwMode="auto">
            <a:xfrm>
              <a:off x="6958806" y="2116144"/>
              <a:ext cx="6985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7" name="Oval 66">
              <a:extLst>
                <a:ext uri="{FF2B5EF4-FFF2-40B4-BE49-F238E27FC236}">
                  <a16:creationId xmlns="" xmlns:a16="http://schemas.microsoft.com/office/drawing/2014/main" id="{4FE0E0BA-AE22-4C2A-9DBD-0552C4ECF943}"/>
                </a:ext>
              </a:extLst>
            </p:cNvPr>
            <p:cNvSpPr>
              <a:spLocks noChangeArrowheads="1"/>
            </p:cNvSpPr>
            <p:nvPr/>
          </p:nvSpPr>
          <p:spPr bwMode="auto">
            <a:xfrm>
              <a:off x="7103269" y="2212982"/>
              <a:ext cx="74613"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8" name="Oval 67">
              <a:extLst>
                <a:ext uri="{FF2B5EF4-FFF2-40B4-BE49-F238E27FC236}">
                  <a16:creationId xmlns="" xmlns:a16="http://schemas.microsoft.com/office/drawing/2014/main" id="{66DB175F-42A2-496F-A9D2-378C9722FD88}"/>
                </a:ext>
              </a:extLst>
            </p:cNvPr>
            <p:cNvSpPr>
              <a:spLocks noChangeArrowheads="1"/>
            </p:cNvSpPr>
            <p:nvPr/>
          </p:nvSpPr>
          <p:spPr bwMode="auto">
            <a:xfrm>
              <a:off x="6969919" y="2322519"/>
              <a:ext cx="7620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9" name="Oval 68">
              <a:extLst>
                <a:ext uri="{FF2B5EF4-FFF2-40B4-BE49-F238E27FC236}">
                  <a16:creationId xmlns="" xmlns:a16="http://schemas.microsoft.com/office/drawing/2014/main" id="{D33D819E-8BDC-4315-A01F-39128F8F7CBA}"/>
                </a:ext>
              </a:extLst>
            </p:cNvPr>
            <p:cNvSpPr>
              <a:spLocks noChangeArrowheads="1"/>
            </p:cNvSpPr>
            <p:nvPr/>
          </p:nvSpPr>
          <p:spPr bwMode="auto">
            <a:xfrm>
              <a:off x="6838156" y="2247907"/>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0" name="Freeform 69">
              <a:extLst>
                <a:ext uri="{FF2B5EF4-FFF2-40B4-BE49-F238E27FC236}">
                  <a16:creationId xmlns="" xmlns:a16="http://schemas.microsoft.com/office/drawing/2014/main" id="{C48CD9F1-0374-495C-A05C-AF66BA4EBFF5}"/>
                </a:ext>
              </a:extLst>
            </p:cNvPr>
            <p:cNvSpPr/>
            <p:nvPr/>
          </p:nvSpPr>
          <p:spPr bwMode="auto">
            <a:xfrm>
              <a:off x="5342731" y="1914531"/>
              <a:ext cx="935038" cy="995364"/>
            </a:xfrm>
            <a:custGeom>
              <a:avLst/>
              <a:gdLst>
                <a:gd name="T0" fmla="*/ 74 w 162"/>
                <a:gd name="T1" fmla="*/ 173 h 173"/>
                <a:gd name="T2" fmla="*/ 17 w 162"/>
                <a:gd name="T3" fmla="*/ 92 h 173"/>
                <a:gd name="T4" fmla="*/ 30 w 162"/>
                <a:gd name="T5" fmla="*/ 17 h 173"/>
                <a:gd name="T6" fmla="*/ 30 w 162"/>
                <a:gd name="T7" fmla="*/ 17 h 173"/>
                <a:gd name="T8" fmla="*/ 105 w 162"/>
                <a:gd name="T9" fmla="*/ 31 h 173"/>
                <a:gd name="T10" fmla="*/ 162 w 162"/>
                <a:gd name="T11" fmla="*/ 112 h 173"/>
                <a:gd name="T12" fmla="*/ 74 w 162"/>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62" h="173">
                  <a:moveTo>
                    <a:pt x="74" y="173"/>
                  </a:moveTo>
                  <a:cubicBezTo>
                    <a:pt x="17" y="92"/>
                    <a:pt x="17" y="92"/>
                    <a:pt x="17" y="92"/>
                  </a:cubicBezTo>
                  <a:cubicBezTo>
                    <a:pt x="0" y="67"/>
                    <a:pt x="6" y="34"/>
                    <a:pt x="30" y="17"/>
                  </a:cubicBezTo>
                  <a:cubicBezTo>
                    <a:pt x="30" y="17"/>
                    <a:pt x="30" y="17"/>
                    <a:pt x="30" y="17"/>
                  </a:cubicBezTo>
                  <a:cubicBezTo>
                    <a:pt x="55" y="0"/>
                    <a:pt x="88" y="6"/>
                    <a:pt x="105" y="31"/>
                  </a:cubicBezTo>
                  <a:cubicBezTo>
                    <a:pt x="162" y="112"/>
                    <a:pt x="162" y="112"/>
                    <a:pt x="162" y="112"/>
                  </a:cubicBezTo>
                  <a:lnTo>
                    <a:pt x="74" y="173"/>
                  </a:lnTo>
                  <a:close/>
                </a:path>
              </a:pathLst>
            </a:custGeom>
            <a:solidFill>
              <a:srgbClr val="FF6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1" name="Freeform 70">
              <a:extLst>
                <a:ext uri="{FF2B5EF4-FFF2-40B4-BE49-F238E27FC236}">
                  <a16:creationId xmlns="" xmlns:a16="http://schemas.microsoft.com/office/drawing/2014/main" id="{57B030E6-5A87-41C2-95A7-A6C61ACBEE7A}"/>
                </a:ext>
              </a:extLst>
            </p:cNvPr>
            <p:cNvSpPr>
              <a:spLocks noEditPoints="1"/>
            </p:cNvSpPr>
            <p:nvPr/>
          </p:nvSpPr>
          <p:spPr bwMode="auto">
            <a:xfrm>
              <a:off x="5377656" y="1949456"/>
              <a:ext cx="906463" cy="973139"/>
            </a:xfrm>
            <a:custGeom>
              <a:avLst/>
              <a:gdLst>
                <a:gd name="T0" fmla="*/ 67 w 157"/>
                <a:gd name="T1" fmla="*/ 169 h 169"/>
                <a:gd name="T2" fmla="*/ 66 w 157"/>
                <a:gd name="T3" fmla="*/ 168 h 169"/>
                <a:gd name="T4" fmla="*/ 66 w 157"/>
                <a:gd name="T5" fmla="*/ 168 h 169"/>
                <a:gd name="T6" fmla="*/ 10 w 157"/>
                <a:gd name="T7" fmla="*/ 87 h 169"/>
                <a:gd name="T8" fmla="*/ 0 w 157"/>
                <a:gd name="T9" fmla="*/ 55 h 169"/>
                <a:gd name="T10" fmla="*/ 0 w 157"/>
                <a:gd name="T11" fmla="*/ 55 h 169"/>
                <a:gd name="T12" fmla="*/ 24 w 157"/>
                <a:gd name="T13" fmla="*/ 10 h 169"/>
                <a:gd name="T14" fmla="*/ 24 w 157"/>
                <a:gd name="T15" fmla="*/ 10 h 169"/>
                <a:gd name="T16" fmla="*/ 55 w 157"/>
                <a:gd name="T17" fmla="*/ 0 h 169"/>
                <a:gd name="T18" fmla="*/ 55 w 157"/>
                <a:gd name="T19" fmla="*/ 0 h 169"/>
                <a:gd name="T20" fmla="*/ 101 w 157"/>
                <a:gd name="T21" fmla="*/ 24 h 169"/>
                <a:gd name="T22" fmla="*/ 101 w 157"/>
                <a:gd name="T23" fmla="*/ 24 h 169"/>
                <a:gd name="T24" fmla="*/ 157 w 157"/>
                <a:gd name="T25" fmla="*/ 105 h 169"/>
                <a:gd name="T26" fmla="*/ 157 w 157"/>
                <a:gd name="T27" fmla="*/ 106 h 169"/>
                <a:gd name="T28" fmla="*/ 157 w 157"/>
                <a:gd name="T29" fmla="*/ 106 h 169"/>
                <a:gd name="T30" fmla="*/ 157 w 157"/>
                <a:gd name="T31" fmla="*/ 107 h 169"/>
                <a:gd name="T32" fmla="*/ 157 w 157"/>
                <a:gd name="T33" fmla="*/ 107 h 169"/>
                <a:gd name="T34" fmla="*/ 68 w 157"/>
                <a:gd name="T35" fmla="*/ 168 h 169"/>
                <a:gd name="T36" fmla="*/ 68 w 157"/>
                <a:gd name="T37" fmla="*/ 169 h 169"/>
                <a:gd name="T38" fmla="*/ 68 w 157"/>
                <a:gd name="T39" fmla="*/ 169 h 169"/>
                <a:gd name="T40" fmla="*/ 67 w 157"/>
                <a:gd name="T41" fmla="*/ 169 h 169"/>
                <a:gd name="T42" fmla="*/ 68 w 157"/>
                <a:gd name="T43" fmla="*/ 167 h 169"/>
                <a:gd name="T44" fmla="*/ 69 w 157"/>
                <a:gd name="T45" fmla="*/ 166 h 169"/>
                <a:gd name="T46" fmla="*/ 68 w 157"/>
                <a:gd name="T47" fmla="*/ 167 h 169"/>
                <a:gd name="T48" fmla="*/ 25 w 157"/>
                <a:gd name="T49" fmla="*/ 12 h 169"/>
                <a:gd name="T50" fmla="*/ 3 w 157"/>
                <a:gd name="T51" fmla="*/ 55 h 169"/>
                <a:gd name="T52" fmla="*/ 3 w 157"/>
                <a:gd name="T53" fmla="*/ 55 h 169"/>
                <a:gd name="T54" fmla="*/ 12 w 157"/>
                <a:gd name="T55" fmla="*/ 85 h 169"/>
                <a:gd name="T56" fmla="*/ 12 w 157"/>
                <a:gd name="T57" fmla="*/ 85 h 169"/>
                <a:gd name="T58" fmla="*/ 68 w 157"/>
                <a:gd name="T59" fmla="*/ 165 h 169"/>
                <a:gd name="T60" fmla="*/ 154 w 157"/>
                <a:gd name="T61" fmla="*/ 106 h 169"/>
                <a:gd name="T62" fmla="*/ 98 w 157"/>
                <a:gd name="T63" fmla="*/ 25 h 169"/>
                <a:gd name="T64" fmla="*/ 55 w 157"/>
                <a:gd name="T65" fmla="*/ 3 h 169"/>
                <a:gd name="T66" fmla="*/ 55 w 157"/>
                <a:gd name="T67" fmla="*/ 3 h 169"/>
                <a:gd name="T68" fmla="*/ 25 w 157"/>
                <a:gd name="T69" fmla="*/ 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69">
                  <a:moveTo>
                    <a:pt x="67" y="169"/>
                  </a:moveTo>
                  <a:cubicBezTo>
                    <a:pt x="67" y="169"/>
                    <a:pt x="67" y="168"/>
                    <a:pt x="66" y="168"/>
                  </a:cubicBezTo>
                  <a:cubicBezTo>
                    <a:pt x="66" y="168"/>
                    <a:pt x="66" y="168"/>
                    <a:pt x="66" y="168"/>
                  </a:cubicBezTo>
                  <a:cubicBezTo>
                    <a:pt x="10" y="87"/>
                    <a:pt x="10" y="87"/>
                    <a:pt x="10" y="87"/>
                  </a:cubicBezTo>
                  <a:cubicBezTo>
                    <a:pt x="3" y="77"/>
                    <a:pt x="0" y="66"/>
                    <a:pt x="0" y="55"/>
                  </a:cubicBezTo>
                  <a:cubicBezTo>
                    <a:pt x="0" y="55"/>
                    <a:pt x="0" y="55"/>
                    <a:pt x="0" y="55"/>
                  </a:cubicBezTo>
                  <a:cubicBezTo>
                    <a:pt x="0" y="38"/>
                    <a:pt x="8" y="21"/>
                    <a:pt x="24" y="10"/>
                  </a:cubicBezTo>
                  <a:cubicBezTo>
                    <a:pt x="24" y="10"/>
                    <a:pt x="24" y="10"/>
                    <a:pt x="24" y="10"/>
                  </a:cubicBezTo>
                  <a:cubicBezTo>
                    <a:pt x="33" y="3"/>
                    <a:pt x="44" y="0"/>
                    <a:pt x="55" y="0"/>
                  </a:cubicBezTo>
                  <a:cubicBezTo>
                    <a:pt x="55" y="0"/>
                    <a:pt x="55" y="0"/>
                    <a:pt x="55" y="0"/>
                  </a:cubicBezTo>
                  <a:cubicBezTo>
                    <a:pt x="73" y="0"/>
                    <a:pt x="90" y="8"/>
                    <a:pt x="101" y="24"/>
                  </a:cubicBezTo>
                  <a:cubicBezTo>
                    <a:pt x="101" y="24"/>
                    <a:pt x="101" y="24"/>
                    <a:pt x="101" y="24"/>
                  </a:cubicBezTo>
                  <a:cubicBezTo>
                    <a:pt x="157" y="105"/>
                    <a:pt x="157" y="105"/>
                    <a:pt x="157" y="105"/>
                  </a:cubicBezTo>
                  <a:cubicBezTo>
                    <a:pt x="157" y="105"/>
                    <a:pt x="157" y="106"/>
                    <a:pt x="157" y="106"/>
                  </a:cubicBezTo>
                  <a:cubicBezTo>
                    <a:pt x="157" y="106"/>
                    <a:pt x="157" y="106"/>
                    <a:pt x="157" y="106"/>
                  </a:cubicBezTo>
                  <a:cubicBezTo>
                    <a:pt x="157" y="107"/>
                    <a:pt x="157" y="107"/>
                    <a:pt x="157" y="107"/>
                  </a:cubicBezTo>
                  <a:cubicBezTo>
                    <a:pt x="157" y="107"/>
                    <a:pt x="157" y="107"/>
                    <a:pt x="157" y="107"/>
                  </a:cubicBezTo>
                  <a:cubicBezTo>
                    <a:pt x="68" y="168"/>
                    <a:pt x="68" y="168"/>
                    <a:pt x="68" y="168"/>
                  </a:cubicBezTo>
                  <a:cubicBezTo>
                    <a:pt x="68" y="169"/>
                    <a:pt x="68" y="169"/>
                    <a:pt x="68" y="169"/>
                  </a:cubicBezTo>
                  <a:cubicBezTo>
                    <a:pt x="68" y="169"/>
                    <a:pt x="68" y="169"/>
                    <a:pt x="68" y="169"/>
                  </a:cubicBezTo>
                  <a:cubicBezTo>
                    <a:pt x="67" y="169"/>
                    <a:pt x="67" y="169"/>
                    <a:pt x="67" y="169"/>
                  </a:cubicBezTo>
                  <a:close/>
                  <a:moveTo>
                    <a:pt x="68" y="167"/>
                  </a:moveTo>
                  <a:cubicBezTo>
                    <a:pt x="69" y="166"/>
                    <a:pt x="69" y="166"/>
                    <a:pt x="69" y="166"/>
                  </a:cubicBezTo>
                  <a:cubicBezTo>
                    <a:pt x="68" y="167"/>
                    <a:pt x="68" y="167"/>
                    <a:pt x="68" y="167"/>
                  </a:cubicBezTo>
                  <a:close/>
                  <a:moveTo>
                    <a:pt x="25" y="12"/>
                  </a:moveTo>
                  <a:cubicBezTo>
                    <a:pt x="11" y="22"/>
                    <a:pt x="3" y="39"/>
                    <a:pt x="3" y="55"/>
                  </a:cubicBezTo>
                  <a:cubicBezTo>
                    <a:pt x="3" y="55"/>
                    <a:pt x="3" y="55"/>
                    <a:pt x="3" y="55"/>
                  </a:cubicBezTo>
                  <a:cubicBezTo>
                    <a:pt x="3" y="66"/>
                    <a:pt x="6" y="76"/>
                    <a:pt x="12" y="85"/>
                  </a:cubicBezTo>
                  <a:cubicBezTo>
                    <a:pt x="12" y="85"/>
                    <a:pt x="12" y="85"/>
                    <a:pt x="12" y="85"/>
                  </a:cubicBezTo>
                  <a:cubicBezTo>
                    <a:pt x="68" y="165"/>
                    <a:pt x="68" y="165"/>
                    <a:pt x="68" y="165"/>
                  </a:cubicBezTo>
                  <a:cubicBezTo>
                    <a:pt x="154" y="106"/>
                    <a:pt x="154" y="106"/>
                    <a:pt x="154" y="106"/>
                  </a:cubicBezTo>
                  <a:cubicBezTo>
                    <a:pt x="98" y="25"/>
                    <a:pt x="98" y="25"/>
                    <a:pt x="98" y="25"/>
                  </a:cubicBezTo>
                  <a:cubicBezTo>
                    <a:pt x="88" y="11"/>
                    <a:pt x="72" y="3"/>
                    <a:pt x="55" y="3"/>
                  </a:cubicBezTo>
                  <a:cubicBezTo>
                    <a:pt x="55" y="3"/>
                    <a:pt x="55" y="3"/>
                    <a:pt x="55" y="3"/>
                  </a:cubicBezTo>
                  <a:cubicBezTo>
                    <a:pt x="45" y="3"/>
                    <a:pt x="34" y="6"/>
                    <a:pt x="25"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2" name="Freeform 71">
              <a:extLst>
                <a:ext uri="{FF2B5EF4-FFF2-40B4-BE49-F238E27FC236}">
                  <a16:creationId xmlns="" xmlns:a16="http://schemas.microsoft.com/office/drawing/2014/main" id="{B0C2CE83-A9AB-4DAE-9268-9BB97C6738E0}"/>
                </a:ext>
              </a:extLst>
            </p:cNvPr>
            <p:cNvSpPr/>
            <p:nvPr/>
          </p:nvSpPr>
          <p:spPr bwMode="auto">
            <a:xfrm>
              <a:off x="5747544" y="2524132"/>
              <a:ext cx="554038" cy="414338"/>
            </a:xfrm>
            <a:custGeom>
              <a:avLst/>
              <a:gdLst>
                <a:gd name="T0" fmla="*/ 4 w 96"/>
                <a:gd name="T1" fmla="*/ 67 h 72"/>
                <a:gd name="T2" fmla="*/ 41 w 96"/>
                <a:gd name="T3" fmla="*/ 27 h 72"/>
                <a:gd name="T4" fmla="*/ 92 w 96"/>
                <a:gd name="T5" fmla="*/ 6 h 72"/>
                <a:gd name="T6" fmla="*/ 55 w 96"/>
                <a:gd name="T7" fmla="*/ 46 h 72"/>
                <a:gd name="T8" fmla="*/ 4 w 96"/>
                <a:gd name="T9" fmla="*/ 67 h 72"/>
              </a:gdLst>
              <a:ahLst/>
              <a:cxnLst>
                <a:cxn ang="0">
                  <a:pos x="T0" y="T1"/>
                </a:cxn>
                <a:cxn ang="0">
                  <a:pos x="T2" y="T3"/>
                </a:cxn>
                <a:cxn ang="0">
                  <a:pos x="T4" y="T5"/>
                </a:cxn>
                <a:cxn ang="0">
                  <a:pos x="T6" y="T7"/>
                </a:cxn>
                <a:cxn ang="0">
                  <a:pos x="T8" y="T9"/>
                </a:cxn>
              </a:cxnLst>
              <a:rect l="0" t="0" r="r" b="b"/>
              <a:pathLst>
                <a:path w="96" h="72">
                  <a:moveTo>
                    <a:pt x="4" y="67"/>
                  </a:moveTo>
                  <a:cubicBezTo>
                    <a:pt x="0" y="62"/>
                    <a:pt x="17" y="44"/>
                    <a:pt x="41" y="27"/>
                  </a:cubicBezTo>
                  <a:cubicBezTo>
                    <a:pt x="65" y="10"/>
                    <a:pt x="88" y="0"/>
                    <a:pt x="92" y="6"/>
                  </a:cubicBezTo>
                  <a:cubicBezTo>
                    <a:pt x="96" y="11"/>
                    <a:pt x="79" y="29"/>
                    <a:pt x="55" y="46"/>
                  </a:cubicBezTo>
                  <a:cubicBezTo>
                    <a:pt x="30" y="63"/>
                    <a:pt x="7" y="72"/>
                    <a:pt x="4" y="67"/>
                  </a:cubicBezTo>
                  <a:close/>
                </a:path>
              </a:pathLst>
            </a:custGeom>
            <a:solidFill>
              <a:srgbClr val="F23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3" name="Freeform 72">
              <a:extLst>
                <a:ext uri="{FF2B5EF4-FFF2-40B4-BE49-F238E27FC236}">
                  <a16:creationId xmlns="" xmlns:a16="http://schemas.microsoft.com/office/drawing/2014/main" id="{78A98815-47D6-4260-9CE3-953B96B115C3}"/>
                </a:ext>
              </a:extLst>
            </p:cNvPr>
            <p:cNvSpPr/>
            <p:nvPr/>
          </p:nvSpPr>
          <p:spPr bwMode="auto">
            <a:xfrm>
              <a:off x="5758656" y="2541595"/>
              <a:ext cx="531813" cy="385763"/>
            </a:xfrm>
            <a:custGeom>
              <a:avLst/>
              <a:gdLst>
                <a:gd name="T0" fmla="*/ 0 w 92"/>
                <a:gd name="T1" fmla="*/ 65 h 67"/>
                <a:gd name="T2" fmla="*/ 2 w 92"/>
                <a:gd name="T3" fmla="*/ 64 h 67"/>
                <a:gd name="T4" fmla="*/ 3 w 92"/>
                <a:gd name="T5" fmla="*/ 63 h 67"/>
                <a:gd name="T6" fmla="*/ 6 w 92"/>
                <a:gd name="T7" fmla="*/ 64 h 67"/>
                <a:gd name="T8" fmla="*/ 6 w 92"/>
                <a:gd name="T9" fmla="*/ 64 h 67"/>
                <a:gd name="T10" fmla="*/ 52 w 92"/>
                <a:gd name="T11" fmla="*/ 42 h 67"/>
                <a:gd name="T12" fmla="*/ 52 w 92"/>
                <a:gd name="T13" fmla="*/ 42 h 67"/>
                <a:gd name="T14" fmla="*/ 89 w 92"/>
                <a:gd name="T15" fmla="*/ 5 h 67"/>
                <a:gd name="T16" fmla="*/ 89 w 92"/>
                <a:gd name="T17" fmla="*/ 5 h 67"/>
                <a:gd name="T18" fmla="*/ 89 w 92"/>
                <a:gd name="T19" fmla="*/ 4 h 67"/>
                <a:gd name="T20" fmla="*/ 89 w 92"/>
                <a:gd name="T21" fmla="*/ 4 h 67"/>
                <a:gd name="T22" fmla="*/ 86 w 92"/>
                <a:gd name="T23" fmla="*/ 3 h 67"/>
                <a:gd name="T24" fmla="*/ 86 w 92"/>
                <a:gd name="T25" fmla="*/ 3 h 67"/>
                <a:gd name="T26" fmla="*/ 40 w 92"/>
                <a:gd name="T27" fmla="*/ 25 h 67"/>
                <a:gd name="T28" fmla="*/ 40 w 92"/>
                <a:gd name="T29" fmla="*/ 25 h 67"/>
                <a:gd name="T30" fmla="*/ 3 w 92"/>
                <a:gd name="T31" fmla="*/ 62 h 67"/>
                <a:gd name="T32" fmla="*/ 3 w 92"/>
                <a:gd name="T33" fmla="*/ 62 h 67"/>
                <a:gd name="T34" fmla="*/ 3 w 92"/>
                <a:gd name="T35" fmla="*/ 63 h 67"/>
                <a:gd name="T36" fmla="*/ 3 w 92"/>
                <a:gd name="T37" fmla="*/ 63 h 67"/>
                <a:gd name="T38" fmla="*/ 2 w 92"/>
                <a:gd name="T39" fmla="*/ 64 h 67"/>
                <a:gd name="T40" fmla="*/ 0 w 92"/>
                <a:gd name="T41" fmla="*/ 65 h 67"/>
                <a:gd name="T42" fmla="*/ 0 w 92"/>
                <a:gd name="T43" fmla="*/ 62 h 67"/>
                <a:gd name="T44" fmla="*/ 0 w 92"/>
                <a:gd name="T45" fmla="*/ 62 h 67"/>
                <a:gd name="T46" fmla="*/ 38 w 92"/>
                <a:gd name="T47" fmla="*/ 22 h 67"/>
                <a:gd name="T48" fmla="*/ 38 w 92"/>
                <a:gd name="T49" fmla="*/ 22 h 67"/>
                <a:gd name="T50" fmla="*/ 86 w 92"/>
                <a:gd name="T51" fmla="*/ 0 h 67"/>
                <a:gd name="T52" fmla="*/ 86 w 92"/>
                <a:gd name="T53" fmla="*/ 0 h 67"/>
                <a:gd name="T54" fmla="*/ 91 w 92"/>
                <a:gd name="T55" fmla="*/ 2 h 67"/>
                <a:gd name="T56" fmla="*/ 91 w 92"/>
                <a:gd name="T57" fmla="*/ 2 h 67"/>
                <a:gd name="T58" fmla="*/ 92 w 92"/>
                <a:gd name="T59" fmla="*/ 5 h 67"/>
                <a:gd name="T60" fmla="*/ 92 w 92"/>
                <a:gd name="T61" fmla="*/ 5 h 67"/>
                <a:gd name="T62" fmla="*/ 53 w 92"/>
                <a:gd name="T63" fmla="*/ 44 h 67"/>
                <a:gd name="T64" fmla="*/ 53 w 92"/>
                <a:gd name="T65" fmla="*/ 44 h 67"/>
                <a:gd name="T66" fmla="*/ 6 w 92"/>
                <a:gd name="T67" fmla="*/ 67 h 67"/>
                <a:gd name="T68" fmla="*/ 6 w 92"/>
                <a:gd name="T69" fmla="*/ 67 h 67"/>
                <a:gd name="T70" fmla="*/ 0 w 92"/>
                <a:gd name="T71"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67">
                  <a:moveTo>
                    <a:pt x="0" y="65"/>
                  </a:moveTo>
                  <a:cubicBezTo>
                    <a:pt x="2" y="64"/>
                    <a:pt x="2" y="64"/>
                    <a:pt x="2" y="64"/>
                  </a:cubicBezTo>
                  <a:cubicBezTo>
                    <a:pt x="3" y="63"/>
                    <a:pt x="3" y="63"/>
                    <a:pt x="3" y="63"/>
                  </a:cubicBezTo>
                  <a:cubicBezTo>
                    <a:pt x="3" y="64"/>
                    <a:pt x="4" y="64"/>
                    <a:pt x="6" y="64"/>
                  </a:cubicBezTo>
                  <a:cubicBezTo>
                    <a:pt x="6" y="64"/>
                    <a:pt x="6" y="64"/>
                    <a:pt x="6" y="64"/>
                  </a:cubicBezTo>
                  <a:cubicBezTo>
                    <a:pt x="13" y="64"/>
                    <a:pt x="32" y="56"/>
                    <a:pt x="52" y="42"/>
                  </a:cubicBezTo>
                  <a:cubicBezTo>
                    <a:pt x="52" y="42"/>
                    <a:pt x="52" y="42"/>
                    <a:pt x="52" y="42"/>
                  </a:cubicBezTo>
                  <a:cubicBezTo>
                    <a:pt x="74" y="27"/>
                    <a:pt x="89" y="10"/>
                    <a:pt x="89" y="5"/>
                  </a:cubicBezTo>
                  <a:cubicBezTo>
                    <a:pt x="89" y="5"/>
                    <a:pt x="89" y="5"/>
                    <a:pt x="89" y="5"/>
                  </a:cubicBezTo>
                  <a:cubicBezTo>
                    <a:pt x="89" y="4"/>
                    <a:pt x="89" y="4"/>
                    <a:pt x="89" y="4"/>
                  </a:cubicBezTo>
                  <a:cubicBezTo>
                    <a:pt x="89" y="4"/>
                    <a:pt x="89" y="4"/>
                    <a:pt x="89" y="4"/>
                  </a:cubicBezTo>
                  <a:cubicBezTo>
                    <a:pt x="88" y="3"/>
                    <a:pt x="88" y="3"/>
                    <a:pt x="86" y="3"/>
                  </a:cubicBezTo>
                  <a:cubicBezTo>
                    <a:pt x="86" y="3"/>
                    <a:pt x="86" y="3"/>
                    <a:pt x="86" y="3"/>
                  </a:cubicBezTo>
                  <a:cubicBezTo>
                    <a:pt x="78" y="3"/>
                    <a:pt x="59" y="11"/>
                    <a:pt x="40" y="25"/>
                  </a:cubicBezTo>
                  <a:cubicBezTo>
                    <a:pt x="40" y="25"/>
                    <a:pt x="40" y="25"/>
                    <a:pt x="40" y="25"/>
                  </a:cubicBezTo>
                  <a:cubicBezTo>
                    <a:pt x="18" y="40"/>
                    <a:pt x="2" y="57"/>
                    <a:pt x="3" y="62"/>
                  </a:cubicBezTo>
                  <a:cubicBezTo>
                    <a:pt x="3" y="62"/>
                    <a:pt x="3" y="62"/>
                    <a:pt x="3" y="62"/>
                  </a:cubicBezTo>
                  <a:cubicBezTo>
                    <a:pt x="3" y="63"/>
                    <a:pt x="3" y="63"/>
                    <a:pt x="3" y="63"/>
                  </a:cubicBezTo>
                  <a:cubicBezTo>
                    <a:pt x="3" y="63"/>
                    <a:pt x="3" y="63"/>
                    <a:pt x="3" y="63"/>
                  </a:cubicBezTo>
                  <a:cubicBezTo>
                    <a:pt x="2" y="64"/>
                    <a:pt x="2" y="64"/>
                    <a:pt x="2" y="64"/>
                  </a:cubicBezTo>
                  <a:cubicBezTo>
                    <a:pt x="0" y="65"/>
                    <a:pt x="0" y="65"/>
                    <a:pt x="0" y="65"/>
                  </a:cubicBezTo>
                  <a:cubicBezTo>
                    <a:pt x="0" y="64"/>
                    <a:pt x="0" y="63"/>
                    <a:pt x="0" y="62"/>
                  </a:cubicBezTo>
                  <a:cubicBezTo>
                    <a:pt x="0" y="62"/>
                    <a:pt x="0" y="62"/>
                    <a:pt x="0" y="62"/>
                  </a:cubicBezTo>
                  <a:cubicBezTo>
                    <a:pt x="0" y="54"/>
                    <a:pt x="16" y="38"/>
                    <a:pt x="38" y="22"/>
                  </a:cubicBezTo>
                  <a:cubicBezTo>
                    <a:pt x="38" y="22"/>
                    <a:pt x="38" y="22"/>
                    <a:pt x="38" y="22"/>
                  </a:cubicBezTo>
                  <a:cubicBezTo>
                    <a:pt x="58" y="9"/>
                    <a:pt x="77" y="0"/>
                    <a:pt x="86" y="0"/>
                  </a:cubicBezTo>
                  <a:cubicBezTo>
                    <a:pt x="86" y="0"/>
                    <a:pt x="86" y="0"/>
                    <a:pt x="86" y="0"/>
                  </a:cubicBezTo>
                  <a:cubicBezTo>
                    <a:pt x="88" y="0"/>
                    <a:pt x="90" y="0"/>
                    <a:pt x="91" y="2"/>
                  </a:cubicBezTo>
                  <a:cubicBezTo>
                    <a:pt x="91" y="2"/>
                    <a:pt x="91" y="2"/>
                    <a:pt x="91" y="2"/>
                  </a:cubicBezTo>
                  <a:cubicBezTo>
                    <a:pt x="92" y="3"/>
                    <a:pt x="92" y="4"/>
                    <a:pt x="92" y="5"/>
                  </a:cubicBezTo>
                  <a:cubicBezTo>
                    <a:pt x="92" y="5"/>
                    <a:pt x="92" y="5"/>
                    <a:pt x="92" y="5"/>
                  </a:cubicBezTo>
                  <a:cubicBezTo>
                    <a:pt x="92" y="13"/>
                    <a:pt x="76" y="29"/>
                    <a:pt x="53" y="44"/>
                  </a:cubicBezTo>
                  <a:cubicBezTo>
                    <a:pt x="53" y="44"/>
                    <a:pt x="53" y="44"/>
                    <a:pt x="53" y="44"/>
                  </a:cubicBezTo>
                  <a:cubicBezTo>
                    <a:pt x="34" y="58"/>
                    <a:pt x="15" y="67"/>
                    <a:pt x="6" y="67"/>
                  </a:cubicBezTo>
                  <a:cubicBezTo>
                    <a:pt x="6" y="67"/>
                    <a:pt x="6" y="67"/>
                    <a:pt x="6" y="67"/>
                  </a:cubicBezTo>
                  <a:cubicBezTo>
                    <a:pt x="4" y="67"/>
                    <a:pt x="2" y="67"/>
                    <a:pt x="0" y="6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4" name="Freeform 73">
              <a:extLst>
                <a:ext uri="{FF2B5EF4-FFF2-40B4-BE49-F238E27FC236}">
                  <a16:creationId xmlns="" xmlns:a16="http://schemas.microsoft.com/office/drawing/2014/main" id="{1D833410-0D69-44DA-9CED-28C285E02867}"/>
                </a:ext>
              </a:extLst>
            </p:cNvPr>
            <p:cNvSpPr/>
            <p:nvPr/>
          </p:nvSpPr>
          <p:spPr bwMode="auto">
            <a:xfrm>
              <a:off x="5977731" y="1625606"/>
              <a:ext cx="785813" cy="927102"/>
            </a:xfrm>
            <a:custGeom>
              <a:avLst/>
              <a:gdLst>
                <a:gd name="T0" fmla="*/ 104 w 136"/>
                <a:gd name="T1" fmla="*/ 161 h 161"/>
                <a:gd name="T2" fmla="*/ 128 w 136"/>
                <a:gd name="T3" fmla="*/ 74 h 161"/>
                <a:gd name="T4" fmla="*/ 91 w 136"/>
                <a:gd name="T5" fmla="*/ 8 h 161"/>
                <a:gd name="T6" fmla="*/ 91 w 136"/>
                <a:gd name="T7" fmla="*/ 8 h 161"/>
                <a:gd name="T8" fmla="*/ 24 w 136"/>
                <a:gd name="T9" fmla="*/ 45 h 161"/>
                <a:gd name="T10" fmla="*/ 0 w 136"/>
                <a:gd name="T11" fmla="*/ 132 h 161"/>
                <a:gd name="T12" fmla="*/ 101 w 136"/>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36" h="161">
                  <a:moveTo>
                    <a:pt x="104" y="161"/>
                  </a:moveTo>
                  <a:cubicBezTo>
                    <a:pt x="128" y="74"/>
                    <a:pt x="128" y="74"/>
                    <a:pt x="128" y="74"/>
                  </a:cubicBezTo>
                  <a:cubicBezTo>
                    <a:pt x="136" y="46"/>
                    <a:pt x="119" y="16"/>
                    <a:pt x="91" y="8"/>
                  </a:cubicBezTo>
                  <a:cubicBezTo>
                    <a:pt x="91" y="8"/>
                    <a:pt x="91" y="8"/>
                    <a:pt x="91" y="8"/>
                  </a:cubicBezTo>
                  <a:cubicBezTo>
                    <a:pt x="62" y="0"/>
                    <a:pt x="32" y="17"/>
                    <a:pt x="24" y="45"/>
                  </a:cubicBezTo>
                  <a:cubicBezTo>
                    <a:pt x="0" y="132"/>
                    <a:pt x="0" y="132"/>
                    <a:pt x="0" y="132"/>
                  </a:cubicBezTo>
                  <a:cubicBezTo>
                    <a:pt x="101" y="161"/>
                    <a:pt x="101" y="161"/>
                    <a:pt x="101" y="161"/>
                  </a:cubicBezTo>
                </a:path>
              </a:pathLst>
            </a:custGeom>
            <a:solidFill>
              <a:srgbClr val="FDE0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5" name="Freeform 74">
              <a:extLst>
                <a:ext uri="{FF2B5EF4-FFF2-40B4-BE49-F238E27FC236}">
                  <a16:creationId xmlns="" xmlns:a16="http://schemas.microsoft.com/office/drawing/2014/main" id="{6B03234D-68FE-4703-91E5-B0F43C449E94}"/>
                </a:ext>
              </a:extLst>
            </p:cNvPr>
            <p:cNvSpPr>
              <a:spLocks noEditPoints="1"/>
            </p:cNvSpPr>
            <p:nvPr/>
          </p:nvSpPr>
          <p:spPr bwMode="auto">
            <a:xfrm>
              <a:off x="5966619" y="1649418"/>
              <a:ext cx="766763" cy="909639"/>
            </a:xfrm>
            <a:custGeom>
              <a:avLst/>
              <a:gdLst>
                <a:gd name="T0" fmla="*/ 105 w 133"/>
                <a:gd name="T1" fmla="*/ 158 h 158"/>
                <a:gd name="T2" fmla="*/ 104 w 133"/>
                <a:gd name="T3" fmla="*/ 157 h 158"/>
                <a:gd name="T4" fmla="*/ 104 w 133"/>
                <a:gd name="T5" fmla="*/ 157 h 158"/>
                <a:gd name="T6" fmla="*/ 103 w 133"/>
                <a:gd name="T7" fmla="*/ 158 h 158"/>
                <a:gd name="T8" fmla="*/ 103 w 133"/>
                <a:gd name="T9" fmla="*/ 158 h 158"/>
                <a:gd name="T10" fmla="*/ 2 w 133"/>
                <a:gd name="T11" fmla="*/ 129 h 158"/>
                <a:gd name="T12" fmla="*/ 1 w 133"/>
                <a:gd name="T13" fmla="*/ 127 h 158"/>
                <a:gd name="T14" fmla="*/ 1 w 133"/>
                <a:gd name="T15" fmla="*/ 127 h 158"/>
                <a:gd name="T16" fmla="*/ 25 w 133"/>
                <a:gd name="T17" fmla="*/ 41 h 158"/>
                <a:gd name="T18" fmla="*/ 78 w 133"/>
                <a:gd name="T19" fmla="*/ 0 h 158"/>
                <a:gd name="T20" fmla="*/ 78 w 133"/>
                <a:gd name="T21" fmla="*/ 0 h 158"/>
                <a:gd name="T22" fmla="*/ 93 w 133"/>
                <a:gd name="T23" fmla="*/ 3 h 158"/>
                <a:gd name="T24" fmla="*/ 93 w 133"/>
                <a:gd name="T25" fmla="*/ 3 h 158"/>
                <a:gd name="T26" fmla="*/ 133 w 133"/>
                <a:gd name="T27" fmla="*/ 56 h 158"/>
                <a:gd name="T28" fmla="*/ 133 w 133"/>
                <a:gd name="T29" fmla="*/ 56 h 158"/>
                <a:gd name="T30" fmla="*/ 131 w 133"/>
                <a:gd name="T31" fmla="*/ 71 h 158"/>
                <a:gd name="T32" fmla="*/ 131 w 133"/>
                <a:gd name="T33" fmla="*/ 71 h 158"/>
                <a:gd name="T34" fmla="*/ 107 w 133"/>
                <a:gd name="T35" fmla="*/ 157 h 158"/>
                <a:gd name="T36" fmla="*/ 107 w 133"/>
                <a:gd name="T37" fmla="*/ 157 h 158"/>
                <a:gd name="T38" fmla="*/ 106 w 133"/>
                <a:gd name="T39" fmla="*/ 158 h 158"/>
                <a:gd name="T40" fmla="*/ 106 w 133"/>
                <a:gd name="T41" fmla="*/ 158 h 158"/>
                <a:gd name="T42" fmla="*/ 105 w 133"/>
                <a:gd name="T43" fmla="*/ 158 h 158"/>
                <a:gd name="T44" fmla="*/ 28 w 133"/>
                <a:gd name="T45" fmla="*/ 42 h 158"/>
                <a:gd name="T46" fmla="*/ 4 w 133"/>
                <a:gd name="T47" fmla="*/ 127 h 158"/>
                <a:gd name="T48" fmla="*/ 103 w 133"/>
                <a:gd name="T49" fmla="*/ 155 h 158"/>
                <a:gd name="T50" fmla="*/ 104 w 133"/>
                <a:gd name="T51" fmla="*/ 156 h 158"/>
                <a:gd name="T52" fmla="*/ 104 w 133"/>
                <a:gd name="T53" fmla="*/ 156 h 158"/>
                <a:gd name="T54" fmla="*/ 128 w 133"/>
                <a:gd name="T55" fmla="*/ 70 h 158"/>
                <a:gd name="T56" fmla="*/ 130 w 133"/>
                <a:gd name="T57" fmla="*/ 56 h 158"/>
                <a:gd name="T58" fmla="*/ 130 w 133"/>
                <a:gd name="T59" fmla="*/ 56 h 158"/>
                <a:gd name="T60" fmla="*/ 92 w 133"/>
                <a:gd name="T61" fmla="*/ 5 h 158"/>
                <a:gd name="T62" fmla="*/ 92 w 133"/>
                <a:gd name="T63" fmla="*/ 5 h 158"/>
                <a:gd name="T64" fmla="*/ 78 w 133"/>
                <a:gd name="T65" fmla="*/ 3 h 158"/>
                <a:gd name="T66" fmla="*/ 78 w 133"/>
                <a:gd name="T67" fmla="*/ 3 h 158"/>
                <a:gd name="T68" fmla="*/ 28 w 133"/>
                <a:gd name="T69"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58">
                  <a:moveTo>
                    <a:pt x="105" y="158"/>
                  </a:moveTo>
                  <a:cubicBezTo>
                    <a:pt x="105" y="158"/>
                    <a:pt x="104" y="158"/>
                    <a:pt x="104" y="157"/>
                  </a:cubicBezTo>
                  <a:cubicBezTo>
                    <a:pt x="104" y="157"/>
                    <a:pt x="104" y="157"/>
                    <a:pt x="104" y="157"/>
                  </a:cubicBezTo>
                  <a:cubicBezTo>
                    <a:pt x="104" y="158"/>
                    <a:pt x="103" y="158"/>
                    <a:pt x="103" y="158"/>
                  </a:cubicBezTo>
                  <a:cubicBezTo>
                    <a:pt x="103" y="158"/>
                    <a:pt x="103" y="158"/>
                    <a:pt x="103" y="158"/>
                  </a:cubicBezTo>
                  <a:cubicBezTo>
                    <a:pt x="2" y="129"/>
                    <a:pt x="2" y="129"/>
                    <a:pt x="2" y="129"/>
                  </a:cubicBezTo>
                  <a:cubicBezTo>
                    <a:pt x="1" y="129"/>
                    <a:pt x="0" y="128"/>
                    <a:pt x="1" y="127"/>
                  </a:cubicBezTo>
                  <a:cubicBezTo>
                    <a:pt x="1" y="127"/>
                    <a:pt x="1" y="127"/>
                    <a:pt x="1" y="127"/>
                  </a:cubicBezTo>
                  <a:cubicBezTo>
                    <a:pt x="25" y="41"/>
                    <a:pt x="25" y="41"/>
                    <a:pt x="25" y="41"/>
                  </a:cubicBezTo>
                  <a:cubicBezTo>
                    <a:pt x="32" y="16"/>
                    <a:pt x="54" y="0"/>
                    <a:pt x="78" y="0"/>
                  </a:cubicBezTo>
                  <a:cubicBezTo>
                    <a:pt x="78" y="0"/>
                    <a:pt x="78" y="0"/>
                    <a:pt x="78" y="0"/>
                  </a:cubicBezTo>
                  <a:cubicBezTo>
                    <a:pt x="83" y="0"/>
                    <a:pt x="88" y="1"/>
                    <a:pt x="93" y="3"/>
                  </a:cubicBezTo>
                  <a:cubicBezTo>
                    <a:pt x="93" y="3"/>
                    <a:pt x="93" y="3"/>
                    <a:pt x="93" y="3"/>
                  </a:cubicBezTo>
                  <a:cubicBezTo>
                    <a:pt x="117" y="9"/>
                    <a:pt x="133" y="32"/>
                    <a:pt x="133" y="56"/>
                  </a:cubicBezTo>
                  <a:cubicBezTo>
                    <a:pt x="133" y="56"/>
                    <a:pt x="133" y="56"/>
                    <a:pt x="133" y="56"/>
                  </a:cubicBezTo>
                  <a:cubicBezTo>
                    <a:pt x="133" y="61"/>
                    <a:pt x="133" y="66"/>
                    <a:pt x="131" y="71"/>
                  </a:cubicBezTo>
                  <a:cubicBezTo>
                    <a:pt x="131" y="71"/>
                    <a:pt x="131" y="71"/>
                    <a:pt x="131" y="71"/>
                  </a:cubicBezTo>
                  <a:cubicBezTo>
                    <a:pt x="107" y="157"/>
                    <a:pt x="107" y="157"/>
                    <a:pt x="107" y="157"/>
                  </a:cubicBezTo>
                  <a:cubicBezTo>
                    <a:pt x="107" y="157"/>
                    <a:pt x="107" y="157"/>
                    <a:pt x="107" y="157"/>
                  </a:cubicBezTo>
                  <a:cubicBezTo>
                    <a:pt x="107" y="158"/>
                    <a:pt x="106" y="158"/>
                    <a:pt x="106" y="158"/>
                  </a:cubicBezTo>
                  <a:cubicBezTo>
                    <a:pt x="106" y="158"/>
                    <a:pt x="106" y="158"/>
                    <a:pt x="106" y="158"/>
                  </a:cubicBezTo>
                  <a:cubicBezTo>
                    <a:pt x="105" y="158"/>
                    <a:pt x="105" y="158"/>
                    <a:pt x="105" y="158"/>
                  </a:cubicBezTo>
                  <a:close/>
                  <a:moveTo>
                    <a:pt x="28" y="42"/>
                  </a:moveTo>
                  <a:cubicBezTo>
                    <a:pt x="4" y="127"/>
                    <a:pt x="4" y="127"/>
                    <a:pt x="4" y="127"/>
                  </a:cubicBezTo>
                  <a:cubicBezTo>
                    <a:pt x="103" y="155"/>
                    <a:pt x="103" y="155"/>
                    <a:pt x="103" y="155"/>
                  </a:cubicBezTo>
                  <a:cubicBezTo>
                    <a:pt x="104" y="155"/>
                    <a:pt x="104" y="156"/>
                    <a:pt x="104" y="156"/>
                  </a:cubicBezTo>
                  <a:cubicBezTo>
                    <a:pt x="104" y="156"/>
                    <a:pt x="104" y="156"/>
                    <a:pt x="104" y="156"/>
                  </a:cubicBezTo>
                  <a:cubicBezTo>
                    <a:pt x="128" y="70"/>
                    <a:pt x="128" y="70"/>
                    <a:pt x="128" y="70"/>
                  </a:cubicBezTo>
                  <a:cubicBezTo>
                    <a:pt x="130" y="65"/>
                    <a:pt x="130" y="60"/>
                    <a:pt x="130" y="56"/>
                  </a:cubicBezTo>
                  <a:cubicBezTo>
                    <a:pt x="130" y="56"/>
                    <a:pt x="130" y="56"/>
                    <a:pt x="130" y="56"/>
                  </a:cubicBezTo>
                  <a:cubicBezTo>
                    <a:pt x="130" y="33"/>
                    <a:pt x="115" y="12"/>
                    <a:pt x="92" y="5"/>
                  </a:cubicBezTo>
                  <a:cubicBezTo>
                    <a:pt x="92" y="5"/>
                    <a:pt x="92" y="5"/>
                    <a:pt x="92" y="5"/>
                  </a:cubicBezTo>
                  <a:cubicBezTo>
                    <a:pt x="88" y="4"/>
                    <a:pt x="83" y="3"/>
                    <a:pt x="78" y="3"/>
                  </a:cubicBezTo>
                  <a:cubicBezTo>
                    <a:pt x="78" y="3"/>
                    <a:pt x="78" y="3"/>
                    <a:pt x="78" y="3"/>
                  </a:cubicBezTo>
                  <a:cubicBezTo>
                    <a:pt x="55" y="3"/>
                    <a:pt x="34" y="19"/>
                    <a:pt x="28" y="4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6" name="Freeform 75">
              <a:extLst>
                <a:ext uri="{FF2B5EF4-FFF2-40B4-BE49-F238E27FC236}">
                  <a16:creationId xmlns="" xmlns:a16="http://schemas.microsoft.com/office/drawing/2014/main" id="{658EC6B5-3A50-4262-BFDC-7219CCC80C3F}"/>
                </a:ext>
              </a:extLst>
            </p:cNvPr>
            <p:cNvSpPr/>
            <p:nvPr/>
          </p:nvSpPr>
          <p:spPr bwMode="auto">
            <a:xfrm>
              <a:off x="6128544" y="1735143"/>
              <a:ext cx="392113" cy="414338"/>
            </a:xfrm>
            <a:custGeom>
              <a:avLst/>
              <a:gdLst>
                <a:gd name="T0" fmla="*/ 7 w 68"/>
                <a:gd name="T1" fmla="*/ 71 h 72"/>
                <a:gd name="T2" fmla="*/ 1 w 68"/>
                <a:gd name="T3" fmla="*/ 62 h 72"/>
                <a:gd name="T4" fmla="*/ 1 w 68"/>
                <a:gd name="T5" fmla="*/ 62 h 72"/>
                <a:gd name="T6" fmla="*/ 13 w 68"/>
                <a:gd name="T7" fmla="*/ 26 h 72"/>
                <a:gd name="T8" fmla="*/ 13 w 68"/>
                <a:gd name="T9" fmla="*/ 26 h 72"/>
                <a:gd name="T10" fmla="*/ 26 w 68"/>
                <a:gd name="T11" fmla="*/ 9 h 72"/>
                <a:gd name="T12" fmla="*/ 26 w 68"/>
                <a:gd name="T13" fmla="*/ 9 h 72"/>
                <a:gd name="T14" fmla="*/ 51 w 68"/>
                <a:gd name="T15" fmla="*/ 0 h 72"/>
                <a:gd name="T16" fmla="*/ 51 w 68"/>
                <a:gd name="T17" fmla="*/ 0 h 72"/>
                <a:gd name="T18" fmla="*/ 62 w 68"/>
                <a:gd name="T19" fmla="*/ 2 h 72"/>
                <a:gd name="T20" fmla="*/ 62 w 68"/>
                <a:gd name="T21" fmla="*/ 2 h 72"/>
                <a:gd name="T22" fmla="*/ 62 w 68"/>
                <a:gd name="T23" fmla="*/ 2 h 72"/>
                <a:gd name="T24" fmla="*/ 67 w 68"/>
                <a:gd name="T25" fmla="*/ 12 h 72"/>
                <a:gd name="T26" fmla="*/ 67 w 68"/>
                <a:gd name="T27" fmla="*/ 12 h 72"/>
                <a:gd name="T28" fmla="*/ 57 w 68"/>
                <a:gd name="T29" fmla="*/ 17 h 72"/>
                <a:gd name="T30" fmla="*/ 57 w 68"/>
                <a:gd name="T31" fmla="*/ 17 h 72"/>
                <a:gd name="T32" fmla="*/ 57 w 68"/>
                <a:gd name="T33" fmla="*/ 17 h 72"/>
                <a:gd name="T34" fmla="*/ 57 w 68"/>
                <a:gd name="T35" fmla="*/ 17 h 72"/>
                <a:gd name="T36" fmla="*/ 55 w 68"/>
                <a:gd name="T37" fmla="*/ 17 h 72"/>
                <a:gd name="T38" fmla="*/ 55 w 68"/>
                <a:gd name="T39" fmla="*/ 17 h 72"/>
                <a:gd name="T40" fmla="*/ 51 w 68"/>
                <a:gd name="T41" fmla="*/ 16 h 72"/>
                <a:gd name="T42" fmla="*/ 51 w 68"/>
                <a:gd name="T43" fmla="*/ 16 h 72"/>
                <a:gd name="T44" fmla="*/ 36 w 68"/>
                <a:gd name="T45" fmla="*/ 21 h 72"/>
                <a:gd name="T46" fmla="*/ 36 w 68"/>
                <a:gd name="T47" fmla="*/ 21 h 72"/>
                <a:gd name="T48" fmla="*/ 27 w 68"/>
                <a:gd name="T49" fmla="*/ 33 h 72"/>
                <a:gd name="T50" fmla="*/ 27 w 68"/>
                <a:gd name="T51" fmla="*/ 33 h 72"/>
                <a:gd name="T52" fmla="*/ 17 w 68"/>
                <a:gd name="T53" fmla="*/ 66 h 72"/>
                <a:gd name="T54" fmla="*/ 17 w 68"/>
                <a:gd name="T55" fmla="*/ 66 h 72"/>
                <a:gd name="T56" fmla="*/ 9 w 68"/>
                <a:gd name="T57" fmla="*/ 72 h 72"/>
                <a:gd name="T58" fmla="*/ 9 w 68"/>
                <a:gd name="T59" fmla="*/ 72 h 72"/>
                <a:gd name="T60" fmla="*/ 7 w 68"/>
                <a:gd name="T6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2">
                  <a:moveTo>
                    <a:pt x="7" y="71"/>
                  </a:moveTo>
                  <a:cubicBezTo>
                    <a:pt x="3" y="70"/>
                    <a:pt x="0" y="66"/>
                    <a:pt x="1" y="62"/>
                  </a:cubicBezTo>
                  <a:cubicBezTo>
                    <a:pt x="1" y="62"/>
                    <a:pt x="1" y="62"/>
                    <a:pt x="1" y="62"/>
                  </a:cubicBezTo>
                  <a:cubicBezTo>
                    <a:pt x="6" y="45"/>
                    <a:pt x="9" y="34"/>
                    <a:pt x="13" y="26"/>
                  </a:cubicBezTo>
                  <a:cubicBezTo>
                    <a:pt x="13" y="26"/>
                    <a:pt x="13" y="26"/>
                    <a:pt x="13" y="26"/>
                  </a:cubicBezTo>
                  <a:cubicBezTo>
                    <a:pt x="16" y="18"/>
                    <a:pt x="21" y="13"/>
                    <a:pt x="26" y="9"/>
                  </a:cubicBezTo>
                  <a:cubicBezTo>
                    <a:pt x="26" y="9"/>
                    <a:pt x="26" y="9"/>
                    <a:pt x="26" y="9"/>
                  </a:cubicBezTo>
                  <a:cubicBezTo>
                    <a:pt x="35" y="2"/>
                    <a:pt x="44" y="0"/>
                    <a:pt x="51" y="0"/>
                  </a:cubicBezTo>
                  <a:cubicBezTo>
                    <a:pt x="51" y="0"/>
                    <a:pt x="51" y="0"/>
                    <a:pt x="51" y="0"/>
                  </a:cubicBezTo>
                  <a:cubicBezTo>
                    <a:pt x="57" y="0"/>
                    <a:pt x="61" y="1"/>
                    <a:pt x="62" y="2"/>
                  </a:cubicBezTo>
                  <a:cubicBezTo>
                    <a:pt x="62" y="2"/>
                    <a:pt x="62" y="2"/>
                    <a:pt x="62" y="2"/>
                  </a:cubicBezTo>
                  <a:cubicBezTo>
                    <a:pt x="62" y="2"/>
                    <a:pt x="62" y="2"/>
                    <a:pt x="62" y="2"/>
                  </a:cubicBezTo>
                  <a:cubicBezTo>
                    <a:pt x="66" y="3"/>
                    <a:pt x="68" y="7"/>
                    <a:pt x="67" y="12"/>
                  </a:cubicBezTo>
                  <a:cubicBezTo>
                    <a:pt x="67" y="12"/>
                    <a:pt x="67" y="12"/>
                    <a:pt x="67" y="12"/>
                  </a:cubicBezTo>
                  <a:cubicBezTo>
                    <a:pt x="66" y="16"/>
                    <a:pt x="61" y="18"/>
                    <a:pt x="57" y="17"/>
                  </a:cubicBezTo>
                  <a:cubicBezTo>
                    <a:pt x="57" y="17"/>
                    <a:pt x="57" y="17"/>
                    <a:pt x="57" y="17"/>
                  </a:cubicBezTo>
                  <a:cubicBezTo>
                    <a:pt x="57" y="17"/>
                    <a:pt x="57" y="17"/>
                    <a:pt x="57" y="17"/>
                  </a:cubicBezTo>
                  <a:cubicBezTo>
                    <a:pt x="57" y="17"/>
                    <a:pt x="57" y="17"/>
                    <a:pt x="57" y="17"/>
                  </a:cubicBezTo>
                  <a:cubicBezTo>
                    <a:pt x="56" y="17"/>
                    <a:pt x="56" y="17"/>
                    <a:pt x="55" y="17"/>
                  </a:cubicBezTo>
                  <a:cubicBezTo>
                    <a:pt x="55" y="17"/>
                    <a:pt x="55" y="17"/>
                    <a:pt x="55" y="17"/>
                  </a:cubicBezTo>
                  <a:cubicBezTo>
                    <a:pt x="54" y="16"/>
                    <a:pt x="53" y="16"/>
                    <a:pt x="51" y="16"/>
                  </a:cubicBezTo>
                  <a:cubicBezTo>
                    <a:pt x="51" y="16"/>
                    <a:pt x="51" y="16"/>
                    <a:pt x="51" y="16"/>
                  </a:cubicBezTo>
                  <a:cubicBezTo>
                    <a:pt x="46" y="16"/>
                    <a:pt x="41" y="17"/>
                    <a:pt x="36" y="21"/>
                  </a:cubicBezTo>
                  <a:cubicBezTo>
                    <a:pt x="36" y="21"/>
                    <a:pt x="36" y="21"/>
                    <a:pt x="36" y="21"/>
                  </a:cubicBezTo>
                  <a:cubicBezTo>
                    <a:pt x="33" y="24"/>
                    <a:pt x="30" y="27"/>
                    <a:pt x="27" y="33"/>
                  </a:cubicBezTo>
                  <a:cubicBezTo>
                    <a:pt x="27" y="33"/>
                    <a:pt x="27" y="33"/>
                    <a:pt x="27" y="33"/>
                  </a:cubicBezTo>
                  <a:cubicBezTo>
                    <a:pt x="24" y="39"/>
                    <a:pt x="21" y="49"/>
                    <a:pt x="17" y="66"/>
                  </a:cubicBezTo>
                  <a:cubicBezTo>
                    <a:pt x="17" y="66"/>
                    <a:pt x="17" y="66"/>
                    <a:pt x="17" y="66"/>
                  </a:cubicBezTo>
                  <a:cubicBezTo>
                    <a:pt x="16" y="69"/>
                    <a:pt x="13" y="72"/>
                    <a:pt x="9" y="72"/>
                  </a:cubicBezTo>
                  <a:cubicBezTo>
                    <a:pt x="9" y="72"/>
                    <a:pt x="9" y="72"/>
                    <a:pt x="9" y="72"/>
                  </a:cubicBezTo>
                  <a:cubicBezTo>
                    <a:pt x="8" y="72"/>
                    <a:pt x="8" y="72"/>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7" name="Freeform 76">
              <a:extLst>
                <a:ext uri="{FF2B5EF4-FFF2-40B4-BE49-F238E27FC236}">
                  <a16:creationId xmlns="" xmlns:a16="http://schemas.microsoft.com/office/drawing/2014/main" id="{A921098E-0FCF-4316-99D3-15B1F27A2003}"/>
                </a:ext>
              </a:extLst>
            </p:cNvPr>
            <p:cNvSpPr/>
            <p:nvPr/>
          </p:nvSpPr>
          <p:spPr bwMode="auto">
            <a:xfrm>
              <a:off x="5966619" y="2357444"/>
              <a:ext cx="617538" cy="236538"/>
            </a:xfrm>
            <a:custGeom>
              <a:avLst/>
              <a:gdLst>
                <a:gd name="T0" fmla="*/ 105 w 107"/>
                <a:gd name="T1" fmla="*/ 35 h 41"/>
                <a:gd name="T2" fmla="*/ 50 w 107"/>
                <a:gd name="T3" fmla="*/ 32 h 41"/>
                <a:gd name="T4" fmla="*/ 2 w 107"/>
                <a:gd name="T5" fmla="*/ 6 h 41"/>
                <a:gd name="T6" fmla="*/ 57 w 107"/>
                <a:gd name="T7" fmla="*/ 9 h 41"/>
                <a:gd name="T8" fmla="*/ 105 w 107"/>
                <a:gd name="T9" fmla="*/ 35 h 41"/>
              </a:gdLst>
              <a:ahLst/>
              <a:cxnLst>
                <a:cxn ang="0">
                  <a:pos x="T0" y="T1"/>
                </a:cxn>
                <a:cxn ang="0">
                  <a:pos x="T2" y="T3"/>
                </a:cxn>
                <a:cxn ang="0">
                  <a:pos x="T4" y="T5"/>
                </a:cxn>
                <a:cxn ang="0">
                  <a:pos x="T6" y="T7"/>
                </a:cxn>
                <a:cxn ang="0">
                  <a:pos x="T8" y="T9"/>
                </a:cxn>
              </a:cxnLst>
              <a:rect l="0" t="0" r="r" b="b"/>
              <a:pathLst>
                <a:path w="107" h="41">
                  <a:moveTo>
                    <a:pt x="105" y="35"/>
                  </a:moveTo>
                  <a:cubicBezTo>
                    <a:pt x="103" y="41"/>
                    <a:pt x="79" y="40"/>
                    <a:pt x="50" y="32"/>
                  </a:cubicBezTo>
                  <a:cubicBezTo>
                    <a:pt x="22" y="24"/>
                    <a:pt x="0" y="12"/>
                    <a:pt x="2" y="6"/>
                  </a:cubicBezTo>
                  <a:cubicBezTo>
                    <a:pt x="3" y="0"/>
                    <a:pt x="28" y="1"/>
                    <a:pt x="57" y="9"/>
                  </a:cubicBezTo>
                  <a:cubicBezTo>
                    <a:pt x="85" y="17"/>
                    <a:pt x="107" y="29"/>
                    <a:pt x="105" y="35"/>
                  </a:cubicBezTo>
                  <a:close/>
                </a:path>
              </a:pathLst>
            </a:custGeom>
            <a:solidFill>
              <a:srgbClr val="FB9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8" name="Freeform 77">
              <a:extLst>
                <a:ext uri="{FF2B5EF4-FFF2-40B4-BE49-F238E27FC236}">
                  <a16:creationId xmlns="" xmlns:a16="http://schemas.microsoft.com/office/drawing/2014/main" id="{E258CB93-B8A1-49F6-BF24-3DBB7C00FD3C}"/>
                </a:ext>
              </a:extLst>
            </p:cNvPr>
            <p:cNvSpPr>
              <a:spLocks noEditPoints="1"/>
            </p:cNvSpPr>
            <p:nvPr/>
          </p:nvSpPr>
          <p:spPr bwMode="auto">
            <a:xfrm>
              <a:off x="5966619" y="2357444"/>
              <a:ext cx="617538" cy="230188"/>
            </a:xfrm>
            <a:custGeom>
              <a:avLst/>
              <a:gdLst>
                <a:gd name="T0" fmla="*/ 50 w 107"/>
                <a:gd name="T1" fmla="*/ 33 h 40"/>
                <a:gd name="T2" fmla="*/ 15 w 107"/>
                <a:gd name="T3" fmla="*/ 20 h 40"/>
                <a:gd name="T4" fmla="*/ 15 w 107"/>
                <a:gd name="T5" fmla="*/ 20 h 40"/>
                <a:gd name="T6" fmla="*/ 0 w 107"/>
                <a:gd name="T7" fmla="*/ 7 h 40"/>
                <a:gd name="T8" fmla="*/ 0 w 107"/>
                <a:gd name="T9" fmla="*/ 7 h 40"/>
                <a:gd name="T10" fmla="*/ 0 w 107"/>
                <a:gd name="T11" fmla="*/ 5 h 40"/>
                <a:gd name="T12" fmla="*/ 0 w 107"/>
                <a:gd name="T13" fmla="*/ 5 h 40"/>
                <a:gd name="T14" fmla="*/ 15 w 107"/>
                <a:gd name="T15" fmla="*/ 0 h 40"/>
                <a:gd name="T16" fmla="*/ 15 w 107"/>
                <a:gd name="T17" fmla="*/ 0 h 40"/>
                <a:gd name="T18" fmla="*/ 57 w 107"/>
                <a:gd name="T19" fmla="*/ 7 h 40"/>
                <a:gd name="T20" fmla="*/ 57 w 107"/>
                <a:gd name="T21" fmla="*/ 7 h 40"/>
                <a:gd name="T22" fmla="*/ 92 w 107"/>
                <a:gd name="T23" fmla="*/ 21 h 40"/>
                <a:gd name="T24" fmla="*/ 92 w 107"/>
                <a:gd name="T25" fmla="*/ 21 h 40"/>
                <a:gd name="T26" fmla="*/ 107 w 107"/>
                <a:gd name="T27" fmla="*/ 34 h 40"/>
                <a:gd name="T28" fmla="*/ 107 w 107"/>
                <a:gd name="T29" fmla="*/ 34 h 40"/>
                <a:gd name="T30" fmla="*/ 107 w 107"/>
                <a:gd name="T31" fmla="*/ 35 h 40"/>
                <a:gd name="T32" fmla="*/ 107 w 107"/>
                <a:gd name="T33" fmla="*/ 35 h 40"/>
                <a:gd name="T34" fmla="*/ 105 w 107"/>
                <a:gd name="T35" fmla="*/ 35 h 40"/>
                <a:gd name="T36" fmla="*/ 107 w 107"/>
                <a:gd name="T37" fmla="*/ 35 h 40"/>
                <a:gd name="T38" fmla="*/ 92 w 107"/>
                <a:gd name="T39" fmla="*/ 40 h 40"/>
                <a:gd name="T40" fmla="*/ 92 w 107"/>
                <a:gd name="T41" fmla="*/ 40 h 40"/>
                <a:gd name="T42" fmla="*/ 50 w 107"/>
                <a:gd name="T43" fmla="*/ 33 h 40"/>
                <a:gd name="T44" fmla="*/ 3 w 107"/>
                <a:gd name="T45" fmla="*/ 6 h 40"/>
                <a:gd name="T46" fmla="*/ 3 w 107"/>
                <a:gd name="T47" fmla="*/ 7 h 40"/>
                <a:gd name="T48" fmla="*/ 3 w 107"/>
                <a:gd name="T49" fmla="*/ 7 h 40"/>
                <a:gd name="T50" fmla="*/ 16 w 107"/>
                <a:gd name="T51" fmla="*/ 17 h 40"/>
                <a:gd name="T52" fmla="*/ 16 w 107"/>
                <a:gd name="T53" fmla="*/ 17 h 40"/>
                <a:gd name="T54" fmla="*/ 51 w 107"/>
                <a:gd name="T55" fmla="*/ 30 h 40"/>
                <a:gd name="T56" fmla="*/ 51 w 107"/>
                <a:gd name="T57" fmla="*/ 30 h 40"/>
                <a:gd name="T58" fmla="*/ 92 w 107"/>
                <a:gd name="T59" fmla="*/ 37 h 40"/>
                <a:gd name="T60" fmla="*/ 92 w 107"/>
                <a:gd name="T61" fmla="*/ 37 h 40"/>
                <a:gd name="T62" fmla="*/ 104 w 107"/>
                <a:gd name="T63" fmla="*/ 35 h 40"/>
                <a:gd name="T64" fmla="*/ 104 w 107"/>
                <a:gd name="T65" fmla="*/ 35 h 40"/>
                <a:gd name="T66" fmla="*/ 104 w 107"/>
                <a:gd name="T67" fmla="*/ 35 h 40"/>
                <a:gd name="T68" fmla="*/ 104 w 107"/>
                <a:gd name="T69" fmla="*/ 34 h 40"/>
                <a:gd name="T70" fmla="*/ 104 w 107"/>
                <a:gd name="T71" fmla="*/ 34 h 40"/>
                <a:gd name="T72" fmla="*/ 104 w 107"/>
                <a:gd name="T73" fmla="*/ 34 h 40"/>
                <a:gd name="T74" fmla="*/ 104 w 107"/>
                <a:gd name="T75" fmla="*/ 34 h 40"/>
                <a:gd name="T76" fmla="*/ 104 w 107"/>
                <a:gd name="T77" fmla="*/ 34 h 40"/>
                <a:gd name="T78" fmla="*/ 104 w 107"/>
                <a:gd name="T79" fmla="*/ 34 h 40"/>
                <a:gd name="T80" fmla="*/ 104 w 107"/>
                <a:gd name="T81" fmla="*/ 34 h 40"/>
                <a:gd name="T82" fmla="*/ 91 w 107"/>
                <a:gd name="T83" fmla="*/ 23 h 40"/>
                <a:gd name="T84" fmla="*/ 91 w 107"/>
                <a:gd name="T85" fmla="*/ 23 h 40"/>
                <a:gd name="T86" fmla="*/ 56 w 107"/>
                <a:gd name="T87" fmla="*/ 10 h 40"/>
                <a:gd name="T88" fmla="*/ 56 w 107"/>
                <a:gd name="T89" fmla="*/ 10 h 40"/>
                <a:gd name="T90" fmla="*/ 15 w 107"/>
                <a:gd name="T91" fmla="*/ 3 h 40"/>
                <a:gd name="T92" fmla="*/ 15 w 107"/>
                <a:gd name="T93" fmla="*/ 3 h 40"/>
                <a:gd name="T94" fmla="*/ 14 w 107"/>
                <a:gd name="T95" fmla="*/ 3 h 40"/>
                <a:gd name="T96" fmla="*/ 14 w 107"/>
                <a:gd name="T97" fmla="*/ 3 h 40"/>
                <a:gd name="T98" fmla="*/ 3 w 107"/>
                <a:gd name="T9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40">
                  <a:moveTo>
                    <a:pt x="50" y="33"/>
                  </a:moveTo>
                  <a:cubicBezTo>
                    <a:pt x="36" y="29"/>
                    <a:pt x="24" y="25"/>
                    <a:pt x="15" y="20"/>
                  </a:cubicBezTo>
                  <a:cubicBezTo>
                    <a:pt x="15" y="20"/>
                    <a:pt x="15" y="20"/>
                    <a:pt x="15" y="20"/>
                  </a:cubicBezTo>
                  <a:cubicBezTo>
                    <a:pt x="6" y="15"/>
                    <a:pt x="0" y="11"/>
                    <a:pt x="0" y="7"/>
                  </a:cubicBezTo>
                  <a:cubicBezTo>
                    <a:pt x="0" y="7"/>
                    <a:pt x="0" y="7"/>
                    <a:pt x="0" y="7"/>
                  </a:cubicBezTo>
                  <a:cubicBezTo>
                    <a:pt x="0" y="6"/>
                    <a:pt x="0" y="6"/>
                    <a:pt x="0" y="5"/>
                  </a:cubicBezTo>
                  <a:cubicBezTo>
                    <a:pt x="0" y="5"/>
                    <a:pt x="0" y="5"/>
                    <a:pt x="0" y="5"/>
                  </a:cubicBezTo>
                  <a:cubicBezTo>
                    <a:pt x="2" y="1"/>
                    <a:pt x="7" y="1"/>
                    <a:pt x="15" y="0"/>
                  </a:cubicBezTo>
                  <a:cubicBezTo>
                    <a:pt x="15" y="0"/>
                    <a:pt x="15" y="0"/>
                    <a:pt x="15" y="0"/>
                  </a:cubicBezTo>
                  <a:cubicBezTo>
                    <a:pt x="25" y="0"/>
                    <a:pt x="40" y="3"/>
                    <a:pt x="57" y="7"/>
                  </a:cubicBezTo>
                  <a:cubicBezTo>
                    <a:pt x="57" y="7"/>
                    <a:pt x="57" y="7"/>
                    <a:pt x="57" y="7"/>
                  </a:cubicBezTo>
                  <a:cubicBezTo>
                    <a:pt x="71" y="11"/>
                    <a:pt x="83" y="16"/>
                    <a:pt x="92" y="21"/>
                  </a:cubicBezTo>
                  <a:cubicBezTo>
                    <a:pt x="92" y="21"/>
                    <a:pt x="92" y="21"/>
                    <a:pt x="92" y="21"/>
                  </a:cubicBezTo>
                  <a:cubicBezTo>
                    <a:pt x="101" y="25"/>
                    <a:pt x="106" y="29"/>
                    <a:pt x="107" y="34"/>
                  </a:cubicBezTo>
                  <a:cubicBezTo>
                    <a:pt x="107" y="34"/>
                    <a:pt x="107" y="34"/>
                    <a:pt x="107" y="34"/>
                  </a:cubicBezTo>
                  <a:cubicBezTo>
                    <a:pt x="107" y="35"/>
                    <a:pt x="107" y="35"/>
                    <a:pt x="107" y="35"/>
                  </a:cubicBezTo>
                  <a:cubicBezTo>
                    <a:pt x="107" y="35"/>
                    <a:pt x="107" y="35"/>
                    <a:pt x="107" y="35"/>
                  </a:cubicBezTo>
                  <a:cubicBezTo>
                    <a:pt x="105" y="35"/>
                    <a:pt x="105" y="35"/>
                    <a:pt x="105" y="35"/>
                  </a:cubicBezTo>
                  <a:cubicBezTo>
                    <a:pt x="107" y="35"/>
                    <a:pt x="107" y="35"/>
                    <a:pt x="107" y="35"/>
                  </a:cubicBezTo>
                  <a:cubicBezTo>
                    <a:pt x="105" y="39"/>
                    <a:pt x="100" y="40"/>
                    <a:pt x="92" y="40"/>
                  </a:cubicBezTo>
                  <a:cubicBezTo>
                    <a:pt x="92" y="40"/>
                    <a:pt x="92" y="40"/>
                    <a:pt x="92" y="40"/>
                  </a:cubicBezTo>
                  <a:cubicBezTo>
                    <a:pt x="82" y="40"/>
                    <a:pt x="66" y="38"/>
                    <a:pt x="50" y="33"/>
                  </a:cubicBezTo>
                  <a:close/>
                  <a:moveTo>
                    <a:pt x="3" y="6"/>
                  </a:moveTo>
                  <a:cubicBezTo>
                    <a:pt x="3" y="6"/>
                    <a:pt x="3" y="6"/>
                    <a:pt x="3" y="7"/>
                  </a:cubicBezTo>
                  <a:cubicBezTo>
                    <a:pt x="3" y="7"/>
                    <a:pt x="3" y="7"/>
                    <a:pt x="3" y="7"/>
                  </a:cubicBezTo>
                  <a:cubicBezTo>
                    <a:pt x="3" y="8"/>
                    <a:pt x="8" y="13"/>
                    <a:pt x="16" y="17"/>
                  </a:cubicBezTo>
                  <a:cubicBezTo>
                    <a:pt x="16" y="17"/>
                    <a:pt x="16" y="17"/>
                    <a:pt x="16" y="17"/>
                  </a:cubicBezTo>
                  <a:cubicBezTo>
                    <a:pt x="25" y="22"/>
                    <a:pt x="37" y="27"/>
                    <a:pt x="51" y="30"/>
                  </a:cubicBezTo>
                  <a:cubicBezTo>
                    <a:pt x="51" y="30"/>
                    <a:pt x="51" y="30"/>
                    <a:pt x="51" y="30"/>
                  </a:cubicBezTo>
                  <a:cubicBezTo>
                    <a:pt x="67" y="35"/>
                    <a:pt x="82" y="37"/>
                    <a:pt x="92" y="37"/>
                  </a:cubicBezTo>
                  <a:cubicBezTo>
                    <a:pt x="92" y="37"/>
                    <a:pt x="92" y="37"/>
                    <a:pt x="92" y="37"/>
                  </a:cubicBezTo>
                  <a:cubicBezTo>
                    <a:pt x="99" y="38"/>
                    <a:pt x="104" y="36"/>
                    <a:pt x="104" y="35"/>
                  </a:cubicBezTo>
                  <a:cubicBezTo>
                    <a:pt x="104" y="35"/>
                    <a:pt x="104" y="35"/>
                    <a:pt x="104" y="35"/>
                  </a:cubicBezTo>
                  <a:cubicBezTo>
                    <a:pt x="104" y="35"/>
                    <a:pt x="104" y="35"/>
                    <a:pt x="104" y="35"/>
                  </a:cubicBezTo>
                  <a:cubicBezTo>
                    <a:pt x="104" y="35"/>
                    <a:pt x="104" y="35"/>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2"/>
                    <a:pt x="99" y="28"/>
                    <a:pt x="91" y="23"/>
                  </a:cubicBezTo>
                  <a:cubicBezTo>
                    <a:pt x="91" y="23"/>
                    <a:pt x="91" y="23"/>
                    <a:pt x="91" y="23"/>
                  </a:cubicBezTo>
                  <a:cubicBezTo>
                    <a:pt x="82" y="19"/>
                    <a:pt x="70" y="14"/>
                    <a:pt x="56" y="10"/>
                  </a:cubicBezTo>
                  <a:cubicBezTo>
                    <a:pt x="56" y="10"/>
                    <a:pt x="56" y="10"/>
                    <a:pt x="56" y="10"/>
                  </a:cubicBezTo>
                  <a:cubicBezTo>
                    <a:pt x="40" y="6"/>
                    <a:pt x="25" y="3"/>
                    <a:pt x="15" y="3"/>
                  </a:cubicBezTo>
                  <a:cubicBezTo>
                    <a:pt x="15" y="3"/>
                    <a:pt x="15" y="3"/>
                    <a:pt x="15" y="3"/>
                  </a:cubicBezTo>
                  <a:cubicBezTo>
                    <a:pt x="14" y="3"/>
                    <a:pt x="14" y="3"/>
                    <a:pt x="14" y="3"/>
                  </a:cubicBezTo>
                  <a:cubicBezTo>
                    <a:pt x="14" y="3"/>
                    <a:pt x="14" y="3"/>
                    <a:pt x="14" y="3"/>
                  </a:cubicBezTo>
                  <a:cubicBezTo>
                    <a:pt x="7" y="3"/>
                    <a:pt x="3" y="5"/>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9" name="Freeform 78">
              <a:extLst>
                <a:ext uri="{FF2B5EF4-FFF2-40B4-BE49-F238E27FC236}">
                  <a16:creationId xmlns="" xmlns:a16="http://schemas.microsoft.com/office/drawing/2014/main" id="{DD509E04-F499-4A55-8484-1759E47D73B0}"/>
                </a:ext>
              </a:extLst>
            </p:cNvPr>
            <p:cNvSpPr/>
            <p:nvPr/>
          </p:nvSpPr>
          <p:spPr bwMode="auto">
            <a:xfrm>
              <a:off x="6255544" y="2703520"/>
              <a:ext cx="271463" cy="269875"/>
            </a:xfrm>
            <a:custGeom>
              <a:avLst/>
              <a:gdLst>
                <a:gd name="T0" fmla="*/ 40 w 47"/>
                <a:gd name="T1" fmla="*/ 37 h 47"/>
                <a:gd name="T2" fmla="*/ 11 w 47"/>
                <a:gd name="T3" fmla="*/ 40 h 47"/>
                <a:gd name="T4" fmla="*/ 8 w 47"/>
                <a:gd name="T5" fmla="*/ 11 h 47"/>
                <a:gd name="T6" fmla="*/ 37 w 47"/>
                <a:gd name="T7" fmla="*/ 7 h 47"/>
                <a:gd name="T8" fmla="*/ 40 w 47"/>
                <a:gd name="T9" fmla="*/ 37 h 47"/>
              </a:gdLst>
              <a:ahLst/>
              <a:cxnLst>
                <a:cxn ang="0">
                  <a:pos x="T0" y="T1"/>
                </a:cxn>
                <a:cxn ang="0">
                  <a:pos x="T2" y="T3"/>
                </a:cxn>
                <a:cxn ang="0">
                  <a:pos x="T4" y="T5"/>
                </a:cxn>
                <a:cxn ang="0">
                  <a:pos x="T6" y="T7"/>
                </a:cxn>
                <a:cxn ang="0">
                  <a:pos x="T8" y="T9"/>
                </a:cxn>
              </a:cxnLst>
              <a:rect l="0" t="0" r="r" b="b"/>
              <a:pathLst>
                <a:path w="47" h="47">
                  <a:moveTo>
                    <a:pt x="40" y="37"/>
                  </a:moveTo>
                  <a:cubicBezTo>
                    <a:pt x="33" y="46"/>
                    <a:pt x="20" y="47"/>
                    <a:pt x="11" y="40"/>
                  </a:cubicBezTo>
                  <a:cubicBezTo>
                    <a:pt x="2" y="33"/>
                    <a:pt x="0" y="20"/>
                    <a:pt x="8" y="11"/>
                  </a:cubicBezTo>
                  <a:cubicBezTo>
                    <a:pt x="15" y="2"/>
                    <a:pt x="28" y="0"/>
                    <a:pt x="37" y="7"/>
                  </a:cubicBezTo>
                  <a:cubicBezTo>
                    <a:pt x="46" y="15"/>
                    <a:pt x="47" y="28"/>
                    <a:pt x="40" y="37"/>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0" name="Freeform 79">
              <a:extLst>
                <a:ext uri="{FF2B5EF4-FFF2-40B4-BE49-F238E27FC236}">
                  <a16:creationId xmlns="" xmlns:a16="http://schemas.microsoft.com/office/drawing/2014/main" id="{19E3A334-37BD-46DF-A05B-ED2EE2E88367}"/>
                </a:ext>
              </a:extLst>
            </p:cNvPr>
            <p:cNvSpPr>
              <a:spLocks noEditPoints="1"/>
            </p:cNvSpPr>
            <p:nvPr/>
          </p:nvSpPr>
          <p:spPr bwMode="auto">
            <a:xfrm>
              <a:off x="6266656" y="2708282"/>
              <a:ext cx="254000" cy="260350"/>
            </a:xfrm>
            <a:custGeom>
              <a:avLst/>
              <a:gdLst>
                <a:gd name="T0" fmla="*/ 8 w 44"/>
                <a:gd name="T1" fmla="*/ 40 h 45"/>
                <a:gd name="T2" fmla="*/ 0 w 44"/>
                <a:gd name="T3" fmla="*/ 23 h 45"/>
                <a:gd name="T4" fmla="*/ 0 w 44"/>
                <a:gd name="T5" fmla="*/ 23 h 45"/>
                <a:gd name="T6" fmla="*/ 4 w 44"/>
                <a:gd name="T7" fmla="*/ 9 h 45"/>
                <a:gd name="T8" fmla="*/ 4 w 44"/>
                <a:gd name="T9" fmla="*/ 9 h 45"/>
                <a:gd name="T10" fmla="*/ 22 w 44"/>
                <a:gd name="T11" fmla="*/ 0 h 45"/>
                <a:gd name="T12" fmla="*/ 22 w 44"/>
                <a:gd name="T13" fmla="*/ 0 h 45"/>
                <a:gd name="T14" fmla="*/ 36 w 44"/>
                <a:gd name="T15" fmla="*/ 5 h 45"/>
                <a:gd name="T16" fmla="*/ 36 w 44"/>
                <a:gd name="T17" fmla="*/ 5 h 45"/>
                <a:gd name="T18" fmla="*/ 44 w 44"/>
                <a:gd name="T19" fmla="*/ 23 h 45"/>
                <a:gd name="T20" fmla="*/ 44 w 44"/>
                <a:gd name="T21" fmla="*/ 23 h 45"/>
                <a:gd name="T22" fmla="*/ 39 w 44"/>
                <a:gd name="T23" fmla="*/ 37 h 45"/>
                <a:gd name="T24" fmla="*/ 39 w 44"/>
                <a:gd name="T25" fmla="*/ 37 h 45"/>
                <a:gd name="T26" fmla="*/ 38 w 44"/>
                <a:gd name="T27" fmla="*/ 36 h 45"/>
                <a:gd name="T28" fmla="*/ 39 w 44"/>
                <a:gd name="T29" fmla="*/ 37 h 45"/>
                <a:gd name="T30" fmla="*/ 22 w 44"/>
                <a:gd name="T31" fmla="*/ 45 h 45"/>
                <a:gd name="T32" fmla="*/ 22 w 44"/>
                <a:gd name="T33" fmla="*/ 45 h 45"/>
                <a:gd name="T34" fmla="*/ 8 w 44"/>
                <a:gd name="T35" fmla="*/ 40 h 45"/>
                <a:gd name="T36" fmla="*/ 7 w 44"/>
                <a:gd name="T37" fmla="*/ 11 h 45"/>
                <a:gd name="T38" fmla="*/ 3 w 44"/>
                <a:gd name="T39" fmla="*/ 23 h 45"/>
                <a:gd name="T40" fmla="*/ 3 w 44"/>
                <a:gd name="T41" fmla="*/ 23 h 45"/>
                <a:gd name="T42" fmla="*/ 10 w 44"/>
                <a:gd name="T43" fmla="*/ 38 h 45"/>
                <a:gd name="T44" fmla="*/ 10 w 44"/>
                <a:gd name="T45" fmla="*/ 38 h 45"/>
                <a:gd name="T46" fmla="*/ 22 w 44"/>
                <a:gd name="T47" fmla="*/ 42 h 45"/>
                <a:gd name="T48" fmla="*/ 22 w 44"/>
                <a:gd name="T49" fmla="*/ 42 h 45"/>
                <a:gd name="T50" fmla="*/ 37 w 44"/>
                <a:gd name="T51" fmla="*/ 35 h 45"/>
                <a:gd name="T52" fmla="*/ 37 w 44"/>
                <a:gd name="T53" fmla="*/ 35 h 45"/>
                <a:gd name="T54" fmla="*/ 41 w 44"/>
                <a:gd name="T55" fmla="*/ 23 h 45"/>
                <a:gd name="T56" fmla="*/ 41 w 44"/>
                <a:gd name="T57" fmla="*/ 23 h 45"/>
                <a:gd name="T58" fmla="*/ 34 w 44"/>
                <a:gd name="T59" fmla="*/ 8 h 45"/>
                <a:gd name="T60" fmla="*/ 34 w 44"/>
                <a:gd name="T61" fmla="*/ 8 h 45"/>
                <a:gd name="T62" fmla="*/ 22 w 44"/>
                <a:gd name="T63" fmla="*/ 3 h 45"/>
                <a:gd name="T64" fmla="*/ 22 w 44"/>
                <a:gd name="T65" fmla="*/ 3 h 45"/>
                <a:gd name="T66" fmla="*/ 7 w 44"/>
                <a:gd name="T67"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2" y="36"/>
                    <a:pt x="0" y="29"/>
                    <a:pt x="0" y="23"/>
                  </a:cubicBezTo>
                  <a:cubicBezTo>
                    <a:pt x="0" y="23"/>
                    <a:pt x="0" y="23"/>
                    <a:pt x="0" y="23"/>
                  </a:cubicBezTo>
                  <a:cubicBezTo>
                    <a:pt x="0" y="18"/>
                    <a:pt x="1" y="13"/>
                    <a:pt x="4" y="9"/>
                  </a:cubicBezTo>
                  <a:cubicBezTo>
                    <a:pt x="4" y="9"/>
                    <a:pt x="4" y="9"/>
                    <a:pt x="4" y="9"/>
                  </a:cubicBezTo>
                  <a:cubicBezTo>
                    <a:pt x="9" y="3"/>
                    <a:pt x="15" y="0"/>
                    <a:pt x="22" y="0"/>
                  </a:cubicBezTo>
                  <a:cubicBezTo>
                    <a:pt x="22" y="0"/>
                    <a:pt x="22" y="0"/>
                    <a:pt x="22" y="0"/>
                  </a:cubicBezTo>
                  <a:cubicBezTo>
                    <a:pt x="27" y="0"/>
                    <a:pt x="32" y="2"/>
                    <a:pt x="36" y="5"/>
                  </a:cubicBezTo>
                  <a:cubicBezTo>
                    <a:pt x="36" y="5"/>
                    <a:pt x="36" y="5"/>
                    <a:pt x="36" y="5"/>
                  </a:cubicBezTo>
                  <a:cubicBezTo>
                    <a:pt x="41" y="10"/>
                    <a:pt x="44" y="16"/>
                    <a:pt x="44" y="23"/>
                  </a:cubicBezTo>
                  <a:cubicBezTo>
                    <a:pt x="44" y="23"/>
                    <a:pt x="44" y="23"/>
                    <a:pt x="44" y="23"/>
                  </a:cubicBezTo>
                  <a:cubicBezTo>
                    <a:pt x="44" y="28"/>
                    <a:pt x="42" y="32"/>
                    <a:pt x="39" y="37"/>
                  </a:cubicBezTo>
                  <a:cubicBezTo>
                    <a:pt x="39" y="37"/>
                    <a:pt x="39" y="37"/>
                    <a:pt x="39" y="37"/>
                  </a:cubicBezTo>
                  <a:cubicBezTo>
                    <a:pt x="38" y="36"/>
                    <a:pt x="38" y="36"/>
                    <a:pt x="38" y="36"/>
                  </a:cubicBezTo>
                  <a:cubicBezTo>
                    <a:pt x="39" y="37"/>
                    <a:pt x="39" y="37"/>
                    <a:pt x="39" y="37"/>
                  </a:cubicBezTo>
                  <a:cubicBezTo>
                    <a:pt x="35" y="42"/>
                    <a:pt x="28" y="45"/>
                    <a:pt x="22" y="45"/>
                  </a:cubicBezTo>
                  <a:cubicBezTo>
                    <a:pt x="22" y="45"/>
                    <a:pt x="22" y="45"/>
                    <a:pt x="22" y="45"/>
                  </a:cubicBezTo>
                  <a:cubicBezTo>
                    <a:pt x="17" y="45"/>
                    <a:pt x="12" y="43"/>
                    <a:pt x="8" y="40"/>
                  </a:cubicBezTo>
                  <a:close/>
                  <a:moveTo>
                    <a:pt x="7" y="11"/>
                  </a:moveTo>
                  <a:cubicBezTo>
                    <a:pt x="4" y="14"/>
                    <a:pt x="3" y="18"/>
                    <a:pt x="3" y="23"/>
                  </a:cubicBezTo>
                  <a:cubicBezTo>
                    <a:pt x="3" y="23"/>
                    <a:pt x="3" y="23"/>
                    <a:pt x="3" y="23"/>
                  </a:cubicBezTo>
                  <a:cubicBezTo>
                    <a:pt x="3" y="28"/>
                    <a:pt x="5" y="34"/>
                    <a:pt x="10" y="38"/>
                  </a:cubicBezTo>
                  <a:cubicBezTo>
                    <a:pt x="10" y="38"/>
                    <a:pt x="10" y="38"/>
                    <a:pt x="10" y="38"/>
                  </a:cubicBezTo>
                  <a:cubicBezTo>
                    <a:pt x="13" y="40"/>
                    <a:pt x="17" y="42"/>
                    <a:pt x="22" y="42"/>
                  </a:cubicBezTo>
                  <a:cubicBezTo>
                    <a:pt x="22" y="42"/>
                    <a:pt x="22" y="42"/>
                    <a:pt x="22" y="42"/>
                  </a:cubicBezTo>
                  <a:cubicBezTo>
                    <a:pt x="27" y="42"/>
                    <a:pt x="33" y="39"/>
                    <a:pt x="37" y="35"/>
                  </a:cubicBezTo>
                  <a:cubicBezTo>
                    <a:pt x="37" y="35"/>
                    <a:pt x="37" y="35"/>
                    <a:pt x="37" y="35"/>
                  </a:cubicBezTo>
                  <a:cubicBezTo>
                    <a:pt x="40" y="31"/>
                    <a:pt x="41" y="27"/>
                    <a:pt x="41" y="23"/>
                  </a:cubicBezTo>
                  <a:cubicBezTo>
                    <a:pt x="41" y="23"/>
                    <a:pt x="41" y="23"/>
                    <a:pt x="41" y="23"/>
                  </a:cubicBezTo>
                  <a:cubicBezTo>
                    <a:pt x="41" y="17"/>
                    <a:pt x="39" y="11"/>
                    <a:pt x="34" y="8"/>
                  </a:cubicBezTo>
                  <a:cubicBezTo>
                    <a:pt x="34" y="8"/>
                    <a:pt x="34" y="8"/>
                    <a:pt x="34" y="8"/>
                  </a:cubicBezTo>
                  <a:cubicBezTo>
                    <a:pt x="30" y="5"/>
                    <a:pt x="26" y="3"/>
                    <a:pt x="22" y="3"/>
                  </a:cubicBezTo>
                  <a:cubicBezTo>
                    <a:pt x="22" y="3"/>
                    <a:pt x="22" y="3"/>
                    <a:pt x="22" y="3"/>
                  </a:cubicBezTo>
                  <a:cubicBezTo>
                    <a:pt x="16" y="3"/>
                    <a:pt x="11" y="6"/>
                    <a:pt x="7"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1" name="Freeform 80">
              <a:extLst>
                <a:ext uri="{FF2B5EF4-FFF2-40B4-BE49-F238E27FC236}">
                  <a16:creationId xmlns="" xmlns:a16="http://schemas.microsoft.com/office/drawing/2014/main" id="{9B6B85C9-14A0-4F1F-B143-6BBB8847BFAE}"/>
                </a:ext>
              </a:extLst>
            </p:cNvPr>
            <p:cNvSpPr/>
            <p:nvPr/>
          </p:nvSpPr>
          <p:spPr bwMode="auto">
            <a:xfrm>
              <a:off x="6209506" y="3032133"/>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2" name="Freeform 81">
              <a:extLst>
                <a:ext uri="{FF2B5EF4-FFF2-40B4-BE49-F238E27FC236}">
                  <a16:creationId xmlns="" xmlns:a16="http://schemas.microsoft.com/office/drawing/2014/main" id="{8568F02E-8BF5-4ACC-95DE-90627A6DC657}"/>
                </a:ext>
              </a:extLst>
            </p:cNvPr>
            <p:cNvSpPr>
              <a:spLocks noEditPoints="1"/>
            </p:cNvSpPr>
            <p:nvPr/>
          </p:nvSpPr>
          <p:spPr bwMode="auto">
            <a:xfrm>
              <a:off x="6214269" y="3036895"/>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8 w 44"/>
                <a:gd name="T35" fmla="*/ 39 h 44"/>
                <a:gd name="T36" fmla="*/ 7 w 44"/>
                <a:gd name="T37" fmla="*/ 10 h 44"/>
                <a:gd name="T38" fmla="*/ 3 w 44"/>
                <a:gd name="T39" fmla="*/ 22 h 44"/>
                <a:gd name="T40" fmla="*/ 3 w 44"/>
                <a:gd name="T41" fmla="*/ 22 h 44"/>
                <a:gd name="T42" fmla="*/ 10 w 44"/>
                <a:gd name="T43" fmla="*/ 37 h 44"/>
                <a:gd name="T44" fmla="*/ 10 w 44"/>
                <a:gd name="T45" fmla="*/ 37 h 44"/>
                <a:gd name="T46" fmla="*/ 22 w 44"/>
                <a:gd name="T47" fmla="*/ 41 h 44"/>
                <a:gd name="T48" fmla="*/ 22 w 44"/>
                <a:gd name="T49" fmla="*/ 41 h 44"/>
                <a:gd name="T50" fmla="*/ 37 w 44"/>
                <a:gd name="T51" fmla="*/ 34 h 44"/>
                <a:gd name="T52" fmla="*/ 37 w 44"/>
                <a:gd name="T53" fmla="*/ 34 h 44"/>
                <a:gd name="T54" fmla="*/ 37 w 44"/>
                <a:gd name="T55" fmla="*/ 34 h 44"/>
                <a:gd name="T56" fmla="*/ 41 w 44"/>
                <a:gd name="T57" fmla="*/ 22 h 44"/>
                <a:gd name="T58" fmla="*/ 41 w 44"/>
                <a:gd name="T59" fmla="*/ 22 h 44"/>
                <a:gd name="T60" fmla="*/ 34 w 44"/>
                <a:gd name="T61" fmla="*/ 7 h 44"/>
                <a:gd name="T62" fmla="*/ 34 w 44"/>
                <a:gd name="T63" fmla="*/ 7 h 44"/>
                <a:gd name="T64" fmla="*/ 22 w 44"/>
                <a:gd name="T65" fmla="*/ 3 h 44"/>
                <a:gd name="T66" fmla="*/ 22 w 44"/>
                <a:gd name="T67" fmla="*/ 3 h 44"/>
                <a:gd name="T68" fmla="*/ 7 w 44"/>
                <a:gd name="T6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3"/>
                    <a:pt x="16" y="0"/>
                    <a:pt x="22" y="0"/>
                  </a:cubicBezTo>
                  <a:cubicBezTo>
                    <a:pt x="22" y="0"/>
                    <a:pt x="22" y="0"/>
                    <a:pt x="22" y="0"/>
                  </a:cubicBezTo>
                  <a:cubicBezTo>
                    <a:pt x="27" y="0"/>
                    <a:pt x="32" y="1"/>
                    <a:pt x="36" y="5"/>
                  </a:cubicBezTo>
                  <a:cubicBezTo>
                    <a:pt x="36" y="5"/>
                    <a:pt x="36" y="5"/>
                    <a:pt x="36" y="5"/>
                  </a:cubicBezTo>
                  <a:cubicBezTo>
                    <a:pt x="42" y="9"/>
                    <a:pt x="44" y="16"/>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17" y="44"/>
                    <a:pt x="12" y="43"/>
                    <a:pt x="8" y="39"/>
                  </a:cubicBezTo>
                  <a:close/>
                  <a:moveTo>
                    <a:pt x="7" y="10"/>
                  </a:moveTo>
                  <a:cubicBezTo>
                    <a:pt x="4" y="13"/>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1"/>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3" name="Freeform 82">
              <a:extLst>
                <a:ext uri="{FF2B5EF4-FFF2-40B4-BE49-F238E27FC236}">
                  <a16:creationId xmlns="" xmlns:a16="http://schemas.microsoft.com/office/drawing/2014/main" id="{DBEB490E-23B6-4EA6-B2F6-A92F2374C7E7}"/>
                </a:ext>
              </a:extLst>
            </p:cNvPr>
            <p:cNvSpPr/>
            <p:nvPr/>
          </p:nvSpPr>
          <p:spPr bwMode="auto">
            <a:xfrm>
              <a:off x="6890544" y="3227396"/>
              <a:ext cx="258763" cy="258763"/>
            </a:xfrm>
            <a:custGeom>
              <a:avLst/>
              <a:gdLst>
                <a:gd name="T0" fmla="*/ 43 w 45"/>
                <a:gd name="T1" fmla="*/ 26 h 45"/>
                <a:gd name="T2" fmla="*/ 18 w 45"/>
                <a:gd name="T3" fmla="*/ 42 h 45"/>
                <a:gd name="T4" fmla="*/ 2 w 45"/>
                <a:gd name="T5" fmla="*/ 18 h 45"/>
                <a:gd name="T6" fmla="*/ 26 w 45"/>
                <a:gd name="T7" fmla="*/ 2 h 45"/>
                <a:gd name="T8" fmla="*/ 43 w 45"/>
                <a:gd name="T9" fmla="*/ 26 h 45"/>
              </a:gdLst>
              <a:ahLst/>
              <a:cxnLst>
                <a:cxn ang="0">
                  <a:pos x="T0" y="T1"/>
                </a:cxn>
                <a:cxn ang="0">
                  <a:pos x="T2" y="T3"/>
                </a:cxn>
                <a:cxn ang="0">
                  <a:pos x="T4" y="T5"/>
                </a:cxn>
                <a:cxn ang="0">
                  <a:pos x="T6" y="T7"/>
                </a:cxn>
                <a:cxn ang="0">
                  <a:pos x="T8" y="T9"/>
                </a:cxn>
              </a:cxnLst>
              <a:rect l="0" t="0" r="r" b="b"/>
              <a:pathLst>
                <a:path w="45" h="45">
                  <a:moveTo>
                    <a:pt x="43" y="26"/>
                  </a:moveTo>
                  <a:cubicBezTo>
                    <a:pt x="40" y="37"/>
                    <a:pt x="30" y="45"/>
                    <a:pt x="18" y="42"/>
                  </a:cubicBezTo>
                  <a:cubicBezTo>
                    <a:pt x="7" y="40"/>
                    <a:pt x="0" y="30"/>
                    <a:pt x="2" y="18"/>
                  </a:cubicBezTo>
                  <a:cubicBezTo>
                    <a:pt x="4" y="7"/>
                    <a:pt x="15" y="0"/>
                    <a:pt x="26" y="2"/>
                  </a:cubicBezTo>
                  <a:cubicBezTo>
                    <a:pt x="37" y="4"/>
                    <a:pt x="45" y="15"/>
                    <a:pt x="43" y="26"/>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4" name="Freeform 83">
              <a:extLst>
                <a:ext uri="{FF2B5EF4-FFF2-40B4-BE49-F238E27FC236}">
                  <a16:creationId xmlns="" xmlns:a16="http://schemas.microsoft.com/office/drawing/2014/main" id="{6CC224BD-6D0D-49AC-AF70-CE4F98DF54FA}"/>
                </a:ext>
              </a:extLst>
            </p:cNvPr>
            <p:cNvSpPr>
              <a:spLocks noEditPoints="1"/>
            </p:cNvSpPr>
            <p:nvPr/>
          </p:nvSpPr>
          <p:spPr bwMode="auto">
            <a:xfrm>
              <a:off x="6890544" y="3227396"/>
              <a:ext cx="254000" cy="252413"/>
            </a:xfrm>
            <a:custGeom>
              <a:avLst/>
              <a:gdLst>
                <a:gd name="T0" fmla="*/ 18 w 44"/>
                <a:gd name="T1" fmla="*/ 44 h 44"/>
                <a:gd name="T2" fmla="*/ 0 w 44"/>
                <a:gd name="T3" fmla="*/ 22 h 44"/>
                <a:gd name="T4" fmla="*/ 0 w 44"/>
                <a:gd name="T5" fmla="*/ 22 h 44"/>
                <a:gd name="T6" fmla="*/ 0 w 44"/>
                <a:gd name="T7" fmla="*/ 18 h 44"/>
                <a:gd name="T8" fmla="*/ 0 w 44"/>
                <a:gd name="T9" fmla="*/ 18 h 44"/>
                <a:gd name="T10" fmla="*/ 22 w 44"/>
                <a:gd name="T11" fmla="*/ 0 h 44"/>
                <a:gd name="T12" fmla="*/ 22 w 44"/>
                <a:gd name="T13" fmla="*/ 0 h 44"/>
                <a:gd name="T14" fmla="*/ 26 w 44"/>
                <a:gd name="T15" fmla="*/ 0 h 44"/>
                <a:gd name="T16" fmla="*/ 26 w 44"/>
                <a:gd name="T17" fmla="*/ 0 h 44"/>
                <a:gd name="T18" fmla="*/ 44 w 44"/>
                <a:gd name="T19" fmla="*/ 22 h 44"/>
                <a:gd name="T20" fmla="*/ 44 w 44"/>
                <a:gd name="T21" fmla="*/ 22 h 44"/>
                <a:gd name="T22" fmla="*/ 44 w 44"/>
                <a:gd name="T23" fmla="*/ 26 h 44"/>
                <a:gd name="T24" fmla="*/ 44 w 44"/>
                <a:gd name="T25" fmla="*/ 26 h 44"/>
                <a:gd name="T26" fmla="*/ 43 w 44"/>
                <a:gd name="T27" fmla="*/ 26 h 44"/>
                <a:gd name="T28" fmla="*/ 44 w 44"/>
                <a:gd name="T29" fmla="*/ 26 h 44"/>
                <a:gd name="T30" fmla="*/ 22 w 44"/>
                <a:gd name="T31" fmla="*/ 44 h 44"/>
                <a:gd name="T32" fmla="*/ 22 w 44"/>
                <a:gd name="T33" fmla="*/ 44 h 44"/>
                <a:gd name="T34" fmla="*/ 18 w 44"/>
                <a:gd name="T35" fmla="*/ 44 h 44"/>
                <a:gd name="T36" fmla="*/ 3 w 44"/>
                <a:gd name="T37" fmla="*/ 19 h 44"/>
                <a:gd name="T38" fmla="*/ 3 w 44"/>
                <a:gd name="T39" fmla="*/ 22 h 44"/>
                <a:gd name="T40" fmla="*/ 3 w 44"/>
                <a:gd name="T41" fmla="*/ 22 h 44"/>
                <a:gd name="T42" fmla="*/ 19 w 44"/>
                <a:gd name="T43" fmla="*/ 41 h 44"/>
                <a:gd name="T44" fmla="*/ 19 w 44"/>
                <a:gd name="T45" fmla="*/ 41 h 44"/>
                <a:gd name="T46" fmla="*/ 22 w 44"/>
                <a:gd name="T47" fmla="*/ 41 h 44"/>
                <a:gd name="T48" fmla="*/ 22 w 44"/>
                <a:gd name="T49" fmla="*/ 41 h 44"/>
                <a:gd name="T50" fmla="*/ 41 w 44"/>
                <a:gd name="T51" fmla="*/ 26 h 44"/>
                <a:gd name="T52" fmla="*/ 41 w 44"/>
                <a:gd name="T53" fmla="*/ 26 h 44"/>
                <a:gd name="T54" fmla="*/ 41 w 44"/>
                <a:gd name="T55" fmla="*/ 26 h 44"/>
                <a:gd name="T56" fmla="*/ 41 w 44"/>
                <a:gd name="T57" fmla="*/ 22 h 44"/>
                <a:gd name="T58" fmla="*/ 41 w 44"/>
                <a:gd name="T59" fmla="*/ 22 h 44"/>
                <a:gd name="T60" fmla="*/ 26 w 44"/>
                <a:gd name="T61" fmla="*/ 3 h 44"/>
                <a:gd name="T62" fmla="*/ 26 w 44"/>
                <a:gd name="T63" fmla="*/ 3 h 44"/>
                <a:gd name="T64" fmla="*/ 22 w 44"/>
                <a:gd name="T65" fmla="*/ 3 h 44"/>
                <a:gd name="T66" fmla="*/ 22 w 44"/>
                <a:gd name="T67" fmla="*/ 3 h 44"/>
                <a:gd name="T68" fmla="*/ 22 w 44"/>
                <a:gd name="T69" fmla="*/ 3 h 44"/>
                <a:gd name="T70" fmla="*/ 22 w 44"/>
                <a:gd name="T71" fmla="*/ 3 h 44"/>
                <a:gd name="T72" fmla="*/ 3 w 44"/>
                <a:gd name="T7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18" y="44"/>
                  </a:moveTo>
                  <a:cubicBezTo>
                    <a:pt x="7" y="42"/>
                    <a:pt x="0" y="33"/>
                    <a:pt x="0" y="22"/>
                  </a:cubicBezTo>
                  <a:cubicBezTo>
                    <a:pt x="0" y="22"/>
                    <a:pt x="0" y="22"/>
                    <a:pt x="0" y="22"/>
                  </a:cubicBezTo>
                  <a:cubicBezTo>
                    <a:pt x="0" y="21"/>
                    <a:pt x="0" y="19"/>
                    <a:pt x="0" y="18"/>
                  </a:cubicBezTo>
                  <a:cubicBezTo>
                    <a:pt x="0" y="18"/>
                    <a:pt x="0" y="18"/>
                    <a:pt x="0" y="18"/>
                  </a:cubicBezTo>
                  <a:cubicBezTo>
                    <a:pt x="2" y="7"/>
                    <a:pt x="12" y="0"/>
                    <a:pt x="22" y="0"/>
                  </a:cubicBezTo>
                  <a:cubicBezTo>
                    <a:pt x="22" y="0"/>
                    <a:pt x="22" y="0"/>
                    <a:pt x="22" y="0"/>
                  </a:cubicBezTo>
                  <a:cubicBezTo>
                    <a:pt x="24" y="0"/>
                    <a:pt x="25" y="0"/>
                    <a:pt x="26" y="0"/>
                  </a:cubicBezTo>
                  <a:cubicBezTo>
                    <a:pt x="26" y="0"/>
                    <a:pt x="26" y="0"/>
                    <a:pt x="26" y="0"/>
                  </a:cubicBezTo>
                  <a:cubicBezTo>
                    <a:pt x="37" y="2"/>
                    <a:pt x="44" y="12"/>
                    <a:pt x="44" y="22"/>
                  </a:cubicBezTo>
                  <a:cubicBezTo>
                    <a:pt x="44" y="22"/>
                    <a:pt x="44" y="22"/>
                    <a:pt x="44" y="22"/>
                  </a:cubicBezTo>
                  <a:cubicBezTo>
                    <a:pt x="44" y="23"/>
                    <a:pt x="44" y="25"/>
                    <a:pt x="44" y="26"/>
                  </a:cubicBezTo>
                  <a:cubicBezTo>
                    <a:pt x="44" y="26"/>
                    <a:pt x="44" y="26"/>
                    <a:pt x="44" y="26"/>
                  </a:cubicBezTo>
                  <a:cubicBezTo>
                    <a:pt x="43" y="26"/>
                    <a:pt x="43" y="26"/>
                    <a:pt x="43" y="26"/>
                  </a:cubicBezTo>
                  <a:cubicBezTo>
                    <a:pt x="44" y="26"/>
                    <a:pt x="44" y="26"/>
                    <a:pt x="44" y="26"/>
                  </a:cubicBezTo>
                  <a:cubicBezTo>
                    <a:pt x="42" y="37"/>
                    <a:pt x="33" y="44"/>
                    <a:pt x="22" y="44"/>
                  </a:cubicBezTo>
                  <a:cubicBezTo>
                    <a:pt x="22" y="44"/>
                    <a:pt x="22" y="44"/>
                    <a:pt x="22" y="44"/>
                  </a:cubicBezTo>
                  <a:cubicBezTo>
                    <a:pt x="21" y="44"/>
                    <a:pt x="19" y="44"/>
                    <a:pt x="18" y="44"/>
                  </a:cubicBezTo>
                  <a:close/>
                  <a:moveTo>
                    <a:pt x="3" y="19"/>
                  </a:moveTo>
                  <a:cubicBezTo>
                    <a:pt x="3" y="20"/>
                    <a:pt x="3" y="21"/>
                    <a:pt x="3" y="22"/>
                  </a:cubicBezTo>
                  <a:cubicBezTo>
                    <a:pt x="3" y="22"/>
                    <a:pt x="3" y="22"/>
                    <a:pt x="3" y="22"/>
                  </a:cubicBezTo>
                  <a:cubicBezTo>
                    <a:pt x="3" y="31"/>
                    <a:pt x="9" y="39"/>
                    <a:pt x="19" y="41"/>
                  </a:cubicBezTo>
                  <a:cubicBezTo>
                    <a:pt x="19" y="41"/>
                    <a:pt x="19" y="41"/>
                    <a:pt x="19" y="41"/>
                  </a:cubicBezTo>
                  <a:cubicBezTo>
                    <a:pt x="20" y="41"/>
                    <a:pt x="21" y="41"/>
                    <a:pt x="22" y="41"/>
                  </a:cubicBezTo>
                  <a:cubicBezTo>
                    <a:pt x="22" y="41"/>
                    <a:pt x="22" y="41"/>
                    <a:pt x="22" y="41"/>
                  </a:cubicBezTo>
                  <a:cubicBezTo>
                    <a:pt x="31" y="41"/>
                    <a:pt x="39" y="35"/>
                    <a:pt x="41" y="26"/>
                  </a:cubicBezTo>
                  <a:cubicBezTo>
                    <a:pt x="41" y="26"/>
                    <a:pt x="41" y="26"/>
                    <a:pt x="41" y="26"/>
                  </a:cubicBezTo>
                  <a:cubicBezTo>
                    <a:pt x="41" y="26"/>
                    <a:pt x="41" y="26"/>
                    <a:pt x="41" y="26"/>
                  </a:cubicBezTo>
                  <a:cubicBezTo>
                    <a:pt x="41" y="24"/>
                    <a:pt x="41" y="23"/>
                    <a:pt x="41" y="22"/>
                  </a:cubicBezTo>
                  <a:cubicBezTo>
                    <a:pt x="41" y="22"/>
                    <a:pt x="41" y="22"/>
                    <a:pt x="41" y="22"/>
                  </a:cubicBezTo>
                  <a:cubicBezTo>
                    <a:pt x="41" y="13"/>
                    <a:pt x="35" y="5"/>
                    <a:pt x="26" y="3"/>
                  </a:cubicBezTo>
                  <a:cubicBezTo>
                    <a:pt x="26" y="3"/>
                    <a:pt x="26" y="3"/>
                    <a:pt x="26" y="3"/>
                  </a:cubicBezTo>
                  <a:cubicBezTo>
                    <a:pt x="25" y="3"/>
                    <a:pt x="23" y="3"/>
                    <a:pt x="22" y="3"/>
                  </a:cubicBezTo>
                  <a:cubicBezTo>
                    <a:pt x="22" y="3"/>
                    <a:pt x="22" y="3"/>
                    <a:pt x="22" y="3"/>
                  </a:cubicBezTo>
                  <a:cubicBezTo>
                    <a:pt x="22" y="3"/>
                    <a:pt x="22" y="3"/>
                    <a:pt x="22" y="3"/>
                  </a:cubicBezTo>
                  <a:cubicBezTo>
                    <a:pt x="22" y="3"/>
                    <a:pt x="22" y="3"/>
                    <a:pt x="22" y="3"/>
                  </a:cubicBezTo>
                  <a:cubicBezTo>
                    <a:pt x="13" y="3"/>
                    <a:pt x="5" y="9"/>
                    <a:pt x="3" y="1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7" name="Freeform 86">
              <a:extLst>
                <a:ext uri="{FF2B5EF4-FFF2-40B4-BE49-F238E27FC236}">
                  <a16:creationId xmlns="" xmlns:a16="http://schemas.microsoft.com/office/drawing/2014/main" id="{96E52BAA-65AD-4E35-BB74-6C13C040A3D2}"/>
                </a:ext>
              </a:extLst>
            </p:cNvPr>
            <p:cNvSpPr/>
            <p:nvPr/>
          </p:nvSpPr>
          <p:spPr bwMode="auto">
            <a:xfrm>
              <a:off x="6468269" y="3711584"/>
              <a:ext cx="271463" cy="269875"/>
            </a:xfrm>
            <a:custGeom>
              <a:avLst/>
              <a:gdLst>
                <a:gd name="T0" fmla="*/ 39 w 47"/>
                <a:gd name="T1" fmla="*/ 36 h 47"/>
                <a:gd name="T2" fmla="*/ 10 w 47"/>
                <a:gd name="T3" fmla="*/ 40 h 47"/>
                <a:gd name="T4" fmla="*/ 7 w 47"/>
                <a:gd name="T5" fmla="*/ 10 h 47"/>
                <a:gd name="T6" fmla="*/ 36 w 47"/>
                <a:gd name="T7" fmla="*/ 7 h 47"/>
                <a:gd name="T8" fmla="*/ 39 w 47"/>
                <a:gd name="T9" fmla="*/ 36 h 47"/>
              </a:gdLst>
              <a:ahLst/>
              <a:cxnLst>
                <a:cxn ang="0">
                  <a:pos x="T0" y="T1"/>
                </a:cxn>
                <a:cxn ang="0">
                  <a:pos x="T2" y="T3"/>
                </a:cxn>
                <a:cxn ang="0">
                  <a:pos x="T4" y="T5"/>
                </a:cxn>
                <a:cxn ang="0">
                  <a:pos x="T6" y="T7"/>
                </a:cxn>
                <a:cxn ang="0">
                  <a:pos x="T8" y="T9"/>
                </a:cxn>
              </a:cxnLst>
              <a:rect l="0" t="0" r="r" b="b"/>
              <a:pathLst>
                <a:path w="47" h="47">
                  <a:moveTo>
                    <a:pt x="39" y="36"/>
                  </a:moveTo>
                  <a:cubicBezTo>
                    <a:pt x="32" y="45"/>
                    <a:pt x="19" y="47"/>
                    <a:pt x="10" y="40"/>
                  </a:cubicBezTo>
                  <a:cubicBezTo>
                    <a:pt x="1" y="32"/>
                    <a:pt x="0" y="19"/>
                    <a:pt x="7" y="10"/>
                  </a:cubicBezTo>
                  <a:cubicBezTo>
                    <a:pt x="14" y="2"/>
                    <a:pt x="27" y="0"/>
                    <a:pt x="36" y="7"/>
                  </a:cubicBezTo>
                  <a:cubicBezTo>
                    <a:pt x="45" y="15"/>
                    <a:pt x="47" y="28"/>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8" name="Freeform 87">
              <a:extLst>
                <a:ext uri="{FF2B5EF4-FFF2-40B4-BE49-F238E27FC236}">
                  <a16:creationId xmlns="" xmlns:a16="http://schemas.microsoft.com/office/drawing/2014/main" id="{C395B110-78EC-4B4D-9E25-7A0A5ED0F296}"/>
                </a:ext>
              </a:extLst>
            </p:cNvPr>
            <p:cNvSpPr>
              <a:spLocks noEditPoints="1"/>
            </p:cNvSpPr>
            <p:nvPr/>
          </p:nvSpPr>
          <p:spPr bwMode="auto">
            <a:xfrm>
              <a:off x="6474619" y="3716346"/>
              <a:ext cx="254000" cy="258763"/>
            </a:xfrm>
            <a:custGeom>
              <a:avLst/>
              <a:gdLst>
                <a:gd name="T0" fmla="*/ 8 w 44"/>
                <a:gd name="T1" fmla="*/ 40 h 45"/>
                <a:gd name="T2" fmla="*/ 0 w 44"/>
                <a:gd name="T3" fmla="*/ 22 h 45"/>
                <a:gd name="T4" fmla="*/ 0 w 44"/>
                <a:gd name="T5" fmla="*/ 22 h 45"/>
                <a:gd name="T6" fmla="*/ 5 w 44"/>
                <a:gd name="T7" fmla="*/ 9 h 45"/>
                <a:gd name="T8" fmla="*/ 5 w 44"/>
                <a:gd name="T9" fmla="*/ 9 h 45"/>
                <a:gd name="T10" fmla="*/ 22 w 44"/>
                <a:gd name="T11" fmla="*/ 0 h 45"/>
                <a:gd name="T12" fmla="*/ 22 w 44"/>
                <a:gd name="T13" fmla="*/ 0 h 45"/>
                <a:gd name="T14" fmla="*/ 36 w 44"/>
                <a:gd name="T15" fmla="*/ 5 h 45"/>
                <a:gd name="T16" fmla="*/ 36 w 44"/>
                <a:gd name="T17" fmla="*/ 5 h 45"/>
                <a:gd name="T18" fmla="*/ 44 w 44"/>
                <a:gd name="T19" fmla="*/ 22 h 45"/>
                <a:gd name="T20" fmla="*/ 44 w 44"/>
                <a:gd name="T21" fmla="*/ 22 h 45"/>
                <a:gd name="T22" fmla="*/ 40 w 44"/>
                <a:gd name="T23" fmla="*/ 36 h 45"/>
                <a:gd name="T24" fmla="*/ 40 w 44"/>
                <a:gd name="T25" fmla="*/ 36 h 45"/>
                <a:gd name="T26" fmla="*/ 22 w 44"/>
                <a:gd name="T27" fmla="*/ 45 h 45"/>
                <a:gd name="T28" fmla="*/ 22 w 44"/>
                <a:gd name="T29" fmla="*/ 45 h 45"/>
                <a:gd name="T30" fmla="*/ 22 w 44"/>
                <a:gd name="T31" fmla="*/ 45 h 45"/>
                <a:gd name="T32" fmla="*/ 22 w 44"/>
                <a:gd name="T33" fmla="*/ 45 h 45"/>
                <a:gd name="T34" fmla="*/ 8 w 44"/>
                <a:gd name="T35" fmla="*/ 40 h 45"/>
                <a:gd name="T36" fmla="*/ 7 w 44"/>
                <a:gd name="T37" fmla="*/ 10 h 45"/>
                <a:gd name="T38" fmla="*/ 3 w 44"/>
                <a:gd name="T39" fmla="*/ 22 h 45"/>
                <a:gd name="T40" fmla="*/ 3 w 44"/>
                <a:gd name="T41" fmla="*/ 22 h 45"/>
                <a:gd name="T42" fmla="*/ 10 w 44"/>
                <a:gd name="T43" fmla="*/ 37 h 45"/>
                <a:gd name="T44" fmla="*/ 10 w 44"/>
                <a:gd name="T45" fmla="*/ 37 h 45"/>
                <a:gd name="T46" fmla="*/ 22 w 44"/>
                <a:gd name="T47" fmla="*/ 42 h 45"/>
                <a:gd name="T48" fmla="*/ 22 w 44"/>
                <a:gd name="T49" fmla="*/ 42 h 45"/>
                <a:gd name="T50" fmla="*/ 37 w 44"/>
                <a:gd name="T51" fmla="*/ 35 h 45"/>
                <a:gd name="T52" fmla="*/ 37 w 44"/>
                <a:gd name="T53" fmla="*/ 35 h 45"/>
                <a:gd name="T54" fmla="*/ 41 w 44"/>
                <a:gd name="T55" fmla="*/ 22 h 45"/>
                <a:gd name="T56" fmla="*/ 41 w 44"/>
                <a:gd name="T57" fmla="*/ 22 h 45"/>
                <a:gd name="T58" fmla="*/ 34 w 44"/>
                <a:gd name="T59" fmla="*/ 7 h 45"/>
                <a:gd name="T60" fmla="*/ 34 w 44"/>
                <a:gd name="T61" fmla="*/ 7 h 45"/>
                <a:gd name="T62" fmla="*/ 22 w 44"/>
                <a:gd name="T63" fmla="*/ 3 h 45"/>
                <a:gd name="T64" fmla="*/ 22 w 44"/>
                <a:gd name="T65" fmla="*/ 3 h 45"/>
                <a:gd name="T66" fmla="*/ 7 w 44"/>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3" y="35"/>
                    <a:pt x="0" y="29"/>
                    <a:pt x="0" y="22"/>
                  </a:cubicBezTo>
                  <a:cubicBezTo>
                    <a:pt x="0" y="22"/>
                    <a:pt x="0" y="22"/>
                    <a:pt x="0" y="22"/>
                  </a:cubicBezTo>
                  <a:cubicBezTo>
                    <a:pt x="0" y="18"/>
                    <a:pt x="2" y="13"/>
                    <a:pt x="5" y="9"/>
                  </a:cubicBezTo>
                  <a:cubicBezTo>
                    <a:pt x="5" y="9"/>
                    <a:pt x="5" y="9"/>
                    <a:pt x="5" y="9"/>
                  </a:cubicBezTo>
                  <a:cubicBezTo>
                    <a:pt x="9" y="3"/>
                    <a:pt x="16" y="0"/>
                    <a:pt x="22" y="0"/>
                  </a:cubicBezTo>
                  <a:cubicBezTo>
                    <a:pt x="22" y="0"/>
                    <a:pt x="22" y="0"/>
                    <a:pt x="22" y="0"/>
                  </a:cubicBezTo>
                  <a:cubicBezTo>
                    <a:pt x="27" y="0"/>
                    <a:pt x="32" y="2"/>
                    <a:pt x="36" y="5"/>
                  </a:cubicBezTo>
                  <a:cubicBezTo>
                    <a:pt x="36" y="5"/>
                    <a:pt x="36" y="5"/>
                    <a:pt x="36" y="5"/>
                  </a:cubicBezTo>
                  <a:cubicBezTo>
                    <a:pt x="42" y="10"/>
                    <a:pt x="44" y="16"/>
                    <a:pt x="44" y="22"/>
                  </a:cubicBezTo>
                  <a:cubicBezTo>
                    <a:pt x="44" y="22"/>
                    <a:pt x="44" y="22"/>
                    <a:pt x="44" y="22"/>
                  </a:cubicBezTo>
                  <a:cubicBezTo>
                    <a:pt x="44" y="27"/>
                    <a:pt x="43" y="32"/>
                    <a:pt x="40" y="36"/>
                  </a:cubicBezTo>
                  <a:cubicBezTo>
                    <a:pt x="40" y="36"/>
                    <a:pt x="40" y="36"/>
                    <a:pt x="40" y="36"/>
                  </a:cubicBezTo>
                  <a:cubicBezTo>
                    <a:pt x="35" y="42"/>
                    <a:pt x="29" y="45"/>
                    <a:pt x="22" y="45"/>
                  </a:cubicBezTo>
                  <a:cubicBezTo>
                    <a:pt x="22" y="45"/>
                    <a:pt x="22" y="45"/>
                    <a:pt x="22" y="45"/>
                  </a:cubicBezTo>
                  <a:cubicBezTo>
                    <a:pt x="22" y="45"/>
                    <a:pt x="22" y="45"/>
                    <a:pt x="22" y="45"/>
                  </a:cubicBezTo>
                  <a:cubicBezTo>
                    <a:pt x="22" y="45"/>
                    <a:pt x="22" y="45"/>
                    <a:pt x="22" y="45"/>
                  </a:cubicBezTo>
                  <a:cubicBezTo>
                    <a:pt x="17" y="45"/>
                    <a:pt x="12" y="43"/>
                    <a:pt x="8" y="40"/>
                  </a:cubicBezTo>
                  <a:close/>
                  <a:moveTo>
                    <a:pt x="7" y="10"/>
                  </a:moveTo>
                  <a:cubicBezTo>
                    <a:pt x="4" y="14"/>
                    <a:pt x="3" y="18"/>
                    <a:pt x="3" y="22"/>
                  </a:cubicBezTo>
                  <a:cubicBezTo>
                    <a:pt x="3" y="22"/>
                    <a:pt x="3" y="22"/>
                    <a:pt x="3" y="22"/>
                  </a:cubicBezTo>
                  <a:cubicBezTo>
                    <a:pt x="3" y="28"/>
                    <a:pt x="5" y="34"/>
                    <a:pt x="10" y="37"/>
                  </a:cubicBezTo>
                  <a:cubicBezTo>
                    <a:pt x="10" y="37"/>
                    <a:pt x="10" y="37"/>
                    <a:pt x="10" y="37"/>
                  </a:cubicBezTo>
                  <a:cubicBezTo>
                    <a:pt x="14" y="40"/>
                    <a:pt x="18" y="42"/>
                    <a:pt x="22" y="42"/>
                  </a:cubicBezTo>
                  <a:cubicBezTo>
                    <a:pt x="22" y="42"/>
                    <a:pt x="22" y="42"/>
                    <a:pt x="22" y="42"/>
                  </a:cubicBezTo>
                  <a:cubicBezTo>
                    <a:pt x="28" y="42"/>
                    <a:pt x="33" y="39"/>
                    <a:pt x="37" y="35"/>
                  </a:cubicBezTo>
                  <a:cubicBezTo>
                    <a:pt x="37" y="35"/>
                    <a:pt x="37" y="35"/>
                    <a:pt x="37" y="35"/>
                  </a:cubicBezTo>
                  <a:cubicBezTo>
                    <a:pt x="40" y="31"/>
                    <a:pt x="41" y="27"/>
                    <a:pt x="41" y="22"/>
                  </a:cubicBezTo>
                  <a:cubicBezTo>
                    <a:pt x="41" y="22"/>
                    <a:pt x="41" y="22"/>
                    <a:pt x="41" y="22"/>
                  </a:cubicBezTo>
                  <a:cubicBezTo>
                    <a:pt x="41" y="17"/>
                    <a:pt x="39" y="11"/>
                    <a:pt x="34" y="7"/>
                  </a:cubicBezTo>
                  <a:cubicBezTo>
                    <a:pt x="34" y="7"/>
                    <a:pt x="34" y="7"/>
                    <a:pt x="34" y="7"/>
                  </a:cubicBezTo>
                  <a:cubicBezTo>
                    <a:pt x="31" y="5"/>
                    <a:pt x="26" y="3"/>
                    <a:pt x="22" y="3"/>
                  </a:cubicBezTo>
                  <a:cubicBezTo>
                    <a:pt x="22" y="3"/>
                    <a:pt x="22" y="3"/>
                    <a:pt x="22" y="3"/>
                  </a:cubicBezTo>
                  <a:cubicBezTo>
                    <a:pt x="17" y="3"/>
                    <a:pt x="11" y="6"/>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9" name="Freeform 88">
              <a:extLst>
                <a:ext uri="{FF2B5EF4-FFF2-40B4-BE49-F238E27FC236}">
                  <a16:creationId xmlns="" xmlns:a16="http://schemas.microsoft.com/office/drawing/2014/main" id="{3DBC186E-C048-487A-99B9-BA6D40546F47}"/>
                </a:ext>
              </a:extLst>
            </p:cNvPr>
            <p:cNvSpPr/>
            <p:nvPr/>
          </p:nvSpPr>
          <p:spPr bwMode="auto">
            <a:xfrm>
              <a:off x="7103269" y="3405196"/>
              <a:ext cx="265113" cy="265113"/>
            </a:xfrm>
            <a:custGeom>
              <a:avLst/>
              <a:gdLst>
                <a:gd name="T0" fmla="*/ 39 w 46"/>
                <a:gd name="T1" fmla="*/ 36 h 46"/>
                <a:gd name="T2" fmla="*/ 10 w 46"/>
                <a:gd name="T3" fmla="*/ 39 h 46"/>
                <a:gd name="T4" fmla="*/ 7 w 46"/>
                <a:gd name="T5" fmla="*/ 10 h 46"/>
                <a:gd name="T6" fmla="*/ 36 w 46"/>
                <a:gd name="T7" fmla="*/ 7 h 46"/>
                <a:gd name="T8" fmla="*/ 39 w 46"/>
                <a:gd name="T9" fmla="*/ 36 h 46"/>
              </a:gdLst>
              <a:ahLst/>
              <a:cxnLst>
                <a:cxn ang="0">
                  <a:pos x="T0" y="T1"/>
                </a:cxn>
                <a:cxn ang="0">
                  <a:pos x="T2" y="T3"/>
                </a:cxn>
                <a:cxn ang="0">
                  <a:pos x="T4" y="T5"/>
                </a:cxn>
                <a:cxn ang="0">
                  <a:pos x="T6" y="T7"/>
                </a:cxn>
                <a:cxn ang="0">
                  <a:pos x="T8" y="T9"/>
                </a:cxn>
              </a:cxnLst>
              <a:rect l="0" t="0" r="r" b="b"/>
              <a:pathLst>
                <a:path w="46" h="46">
                  <a:moveTo>
                    <a:pt x="39" y="36"/>
                  </a:moveTo>
                  <a:cubicBezTo>
                    <a:pt x="32" y="45"/>
                    <a:pt x="19" y="46"/>
                    <a:pt x="10" y="39"/>
                  </a:cubicBezTo>
                  <a:cubicBezTo>
                    <a:pt x="1" y="32"/>
                    <a:pt x="0" y="19"/>
                    <a:pt x="7" y="10"/>
                  </a:cubicBezTo>
                  <a:cubicBezTo>
                    <a:pt x="14" y="1"/>
                    <a:pt x="27" y="0"/>
                    <a:pt x="36" y="7"/>
                  </a:cubicBezTo>
                  <a:cubicBezTo>
                    <a:pt x="45" y="14"/>
                    <a:pt x="46" y="27"/>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0" name="Freeform 89">
              <a:extLst>
                <a:ext uri="{FF2B5EF4-FFF2-40B4-BE49-F238E27FC236}">
                  <a16:creationId xmlns="" xmlns:a16="http://schemas.microsoft.com/office/drawing/2014/main" id="{77D48195-CD8B-4F6D-8860-084040B7CA1F}"/>
                </a:ext>
              </a:extLst>
            </p:cNvPr>
            <p:cNvSpPr>
              <a:spLocks noEditPoints="1"/>
            </p:cNvSpPr>
            <p:nvPr/>
          </p:nvSpPr>
          <p:spPr bwMode="auto">
            <a:xfrm>
              <a:off x="7109619" y="3411546"/>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39 w 44"/>
                <a:gd name="T23" fmla="*/ 36 h 44"/>
                <a:gd name="T24" fmla="*/ 39 w 44"/>
                <a:gd name="T25" fmla="*/ 36 h 44"/>
                <a:gd name="T26" fmla="*/ 22 w 44"/>
                <a:gd name="T27" fmla="*/ 44 h 44"/>
                <a:gd name="T28" fmla="*/ 22 w 44"/>
                <a:gd name="T29" fmla="*/ 44 h 44"/>
                <a:gd name="T30" fmla="*/ 8 w 44"/>
                <a:gd name="T31" fmla="*/ 39 h 44"/>
                <a:gd name="T32" fmla="*/ 7 w 44"/>
                <a:gd name="T33" fmla="*/ 10 h 44"/>
                <a:gd name="T34" fmla="*/ 3 w 44"/>
                <a:gd name="T35" fmla="*/ 22 h 44"/>
                <a:gd name="T36" fmla="*/ 3 w 44"/>
                <a:gd name="T37" fmla="*/ 22 h 44"/>
                <a:gd name="T38" fmla="*/ 10 w 44"/>
                <a:gd name="T39" fmla="*/ 37 h 44"/>
                <a:gd name="T40" fmla="*/ 10 w 44"/>
                <a:gd name="T41" fmla="*/ 37 h 44"/>
                <a:gd name="T42" fmla="*/ 22 w 44"/>
                <a:gd name="T43" fmla="*/ 41 h 44"/>
                <a:gd name="T44" fmla="*/ 22 w 44"/>
                <a:gd name="T45" fmla="*/ 41 h 44"/>
                <a:gd name="T46" fmla="*/ 37 w 44"/>
                <a:gd name="T47" fmla="*/ 34 h 44"/>
                <a:gd name="T48" fmla="*/ 37 w 44"/>
                <a:gd name="T49" fmla="*/ 34 h 44"/>
                <a:gd name="T50" fmla="*/ 41 w 44"/>
                <a:gd name="T51" fmla="*/ 22 h 44"/>
                <a:gd name="T52" fmla="*/ 41 w 44"/>
                <a:gd name="T53" fmla="*/ 22 h 44"/>
                <a:gd name="T54" fmla="*/ 34 w 44"/>
                <a:gd name="T55" fmla="*/ 7 h 44"/>
                <a:gd name="T56" fmla="*/ 34 w 44"/>
                <a:gd name="T57" fmla="*/ 7 h 44"/>
                <a:gd name="T58" fmla="*/ 22 w 44"/>
                <a:gd name="T59" fmla="*/ 3 h 44"/>
                <a:gd name="T60" fmla="*/ 22 w 44"/>
                <a:gd name="T61" fmla="*/ 3 h 44"/>
                <a:gd name="T62" fmla="*/ 7 w 44"/>
                <a:gd name="T6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4">
                  <a:moveTo>
                    <a:pt x="8" y="39"/>
                  </a:moveTo>
                  <a:cubicBezTo>
                    <a:pt x="3" y="35"/>
                    <a:pt x="0" y="29"/>
                    <a:pt x="0" y="22"/>
                  </a:cubicBezTo>
                  <a:cubicBezTo>
                    <a:pt x="0" y="22"/>
                    <a:pt x="0" y="22"/>
                    <a:pt x="0" y="22"/>
                  </a:cubicBezTo>
                  <a:cubicBezTo>
                    <a:pt x="0" y="17"/>
                    <a:pt x="1" y="12"/>
                    <a:pt x="5" y="8"/>
                  </a:cubicBezTo>
                  <a:cubicBezTo>
                    <a:pt x="5" y="8"/>
                    <a:pt x="5" y="8"/>
                    <a:pt x="5" y="8"/>
                  </a:cubicBezTo>
                  <a:cubicBezTo>
                    <a:pt x="9" y="3"/>
                    <a:pt x="16" y="0"/>
                    <a:pt x="22" y="0"/>
                  </a:cubicBezTo>
                  <a:cubicBezTo>
                    <a:pt x="22" y="0"/>
                    <a:pt x="22" y="0"/>
                    <a:pt x="22" y="0"/>
                  </a:cubicBezTo>
                  <a:cubicBezTo>
                    <a:pt x="27" y="0"/>
                    <a:pt x="32" y="2"/>
                    <a:pt x="36" y="5"/>
                  </a:cubicBezTo>
                  <a:cubicBezTo>
                    <a:pt x="36" y="5"/>
                    <a:pt x="36" y="5"/>
                    <a:pt x="36" y="5"/>
                  </a:cubicBezTo>
                  <a:cubicBezTo>
                    <a:pt x="41" y="9"/>
                    <a:pt x="44" y="16"/>
                    <a:pt x="44" y="22"/>
                  </a:cubicBezTo>
                  <a:cubicBezTo>
                    <a:pt x="44" y="22"/>
                    <a:pt x="44" y="22"/>
                    <a:pt x="44" y="22"/>
                  </a:cubicBezTo>
                  <a:cubicBezTo>
                    <a:pt x="44" y="27"/>
                    <a:pt x="43" y="32"/>
                    <a:pt x="39" y="36"/>
                  </a:cubicBezTo>
                  <a:cubicBezTo>
                    <a:pt x="39" y="36"/>
                    <a:pt x="39" y="36"/>
                    <a:pt x="39" y="36"/>
                  </a:cubicBezTo>
                  <a:cubicBezTo>
                    <a:pt x="35" y="42"/>
                    <a:pt x="28" y="44"/>
                    <a:pt x="22" y="44"/>
                  </a:cubicBezTo>
                  <a:cubicBezTo>
                    <a:pt x="22" y="44"/>
                    <a:pt x="22" y="44"/>
                    <a:pt x="22" y="44"/>
                  </a:cubicBezTo>
                  <a:cubicBezTo>
                    <a:pt x="17" y="44"/>
                    <a:pt x="12" y="43"/>
                    <a:pt x="8" y="39"/>
                  </a:cubicBezTo>
                  <a:close/>
                  <a:moveTo>
                    <a:pt x="7" y="10"/>
                  </a:moveTo>
                  <a:cubicBezTo>
                    <a:pt x="4" y="14"/>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40" y="31"/>
                    <a:pt x="41" y="26"/>
                    <a:pt x="41" y="22"/>
                  </a:cubicBezTo>
                  <a:cubicBezTo>
                    <a:pt x="41" y="22"/>
                    <a:pt x="41" y="22"/>
                    <a:pt x="41" y="22"/>
                  </a:cubicBezTo>
                  <a:cubicBezTo>
                    <a:pt x="41" y="17"/>
                    <a:pt x="39" y="11"/>
                    <a:pt x="34" y="7"/>
                  </a:cubicBezTo>
                  <a:cubicBezTo>
                    <a:pt x="34" y="7"/>
                    <a:pt x="34" y="7"/>
                    <a:pt x="34" y="7"/>
                  </a:cubicBezTo>
                  <a:cubicBezTo>
                    <a:pt x="31" y="4"/>
                    <a:pt x="26" y="3"/>
                    <a:pt x="22" y="3"/>
                  </a:cubicBezTo>
                  <a:cubicBezTo>
                    <a:pt x="22" y="3"/>
                    <a:pt x="22" y="3"/>
                    <a:pt x="22" y="3"/>
                  </a:cubicBezTo>
                  <a:cubicBezTo>
                    <a:pt x="16"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1" name="Freeform 90">
              <a:extLst>
                <a:ext uri="{FF2B5EF4-FFF2-40B4-BE49-F238E27FC236}">
                  <a16:creationId xmlns="" xmlns:a16="http://schemas.microsoft.com/office/drawing/2014/main" id="{748CA01F-AF3C-4238-9380-C396A4D522A5}"/>
                </a:ext>
              </a:extLst>
            </p:cNvPr>
            <p:cNvSpPr/>
            <p:nvPr/>
          </p:nvSpPr>
          <p:spPr bwMode="auto">
            <a:xfrm>
              <a:off x="7046119" y="3959234"/>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2" name="Freeform 91">
              <a:extLst>
                <a:ext uri="{FF2B5EF4-FFF2-40B4-BE49-F238E27FC236}">
                  <a16:creationId xmlns="" xmlns:a16="http://schemas.microsoft.com/office/drawing/2014/main" id="{A6A8A17D-73DC-4FD9-B077-9AEE992499F2}"/>
                </a:ext>
              </a:extLst>
            </p:cNvPr>
            <p:cNvSpPr>
              <a:spLocks noEditPoints="1"/>
            </p:cNvSpPr>
            <p:nvPr/>
          </p:nvSpPr>
          <p:spPr bwMode="auto">
            <a:xfrm>
              <a:off x="7050881" y="3963997"/>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22 w 44"/>
                <a:gd name="T35" fmla="*/ 44 h 44"/>
                <a:gd name="T36" fmla="*/ 22 w 44"/>
                <a:gd name="T37" fmla="*/ 44 h 44"/>
                <a:gd name="T38" fmla="*/ 8 w 44"/>
                <a:gd name="T39" fmla="*/ 39 h 44"/>
                <a:gd name="T40" fmla="*/ 7 w 44"/>
                <a:gd name="T41" fmla="*/ 10 h 44"/>
                <a:gd name="T42" fmla="*/ 3 w 44"/>
                <a:gd name="T43" fmla="*/ 22 h 44"/>
                <a:gd name="T44" fmla="*/ 3 w 44"/>
                <a:gd name="T45" fmla="*/ 22 h 44"/>
                <a:gd name="T46" fmla="*/ 10 w 44"/>
                <a:gd name="T47" fmla="*/ 37 h 44"/>
                <a:gd name="T48" fmla="*/ 10 w 44"/>
                <a:gd name="T49" fmla="*/ 37 h 44"/>
                <a:gd name="T50" fmla="*/ 22 w 44"/>
                <a:gd name="T51" fmla="*/ 41 h 44"/>
                <a:gd name="T52" fmla="*/ 22 w 44"/>
                <a:gd name="T53" fmla="*/ 41 h 44"/>
                <a:gd name="T54" fmla="*/ 37 w 44"/>
                <a:gd name="T55" fmla="*/ 34 h 44"/>
                <a:gd name="T56" fmla="*/ 37 w 44"/>
                <a:gd name="T57" fmla="*/ 34 h 44"/>
                <a:gd name="T58" fmla="*/ 37 w 44"/>
                <a:gd name="T59" fmla="*/ 34 h 44"/>
                <a:gd name="T60" fmla="*/ 41 w 44"/>
                <a:gd name="T61" fmla="*/ 22 h 44"/>
                <a:gd name="T62" fmla="*/ 41 w 44"/>
                <a:gd name="T63" fmla="*/ 22 h 44"/>
                <a:gd name="T64" fmla="*/ 34 w 44"/>
                <a:gd name="T65" fmla="*/ 7 h 44"/>
                <a:gd name="T66" fmla="*/ 34 w 44"/>
                <a:gd name="T67" fmla="*/ 7 h 44"/>
                <a:gd name="T68" fmla="*/ 22 w 44"/>
                <a:gd name="T69" fmla="*/ 3 h 44"/>
                <a:gd name="T70" fmla="*/ 22 w 44"/>
                <a:gd name="T71" fmla="*/ 3 h 44"/>
                <a:gd name="T72" fmla="*/ 7 w 44"/>
                <a:gd name="T7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2"/>
                    <a:pt x="16" y="0"/>
                    <a:pt x="22" y="0"/>
                  </a:cubicBezTo>
                  <a:cubicBezTo>
                    <a:pt x="22" y="0"/>
                    <a:pt x="22" y="0"/>
                    <a:pt x="22" y="0"/>
                  </a:cubicBezTo>
                  <a:cubicBezTo>
                    <a:pt x="27" y="0"/>
                    <a:pt x="32" y="1"/>
                    <a:pt x="36" y="5"/>
                  </a:cubicBezTo>
                  <a:cubicBezTo>
                    <a:pt x="36" y="5"/>
                    <a:pt x="36" y="5"/>
                    <a:pt x="36" y="5"/>
                  </a:cubicBezTo>
                  <a:cubicBezTo>
                    <a:pt x="42" y="9"/>
                    <a:pt x="44" y="15"/>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22" y="44"/>
                    <a:pt x="22" y="44"/>
                    <a:pt x="22" y="44"/>
                  </a:cubicBezTo>
                  <a:cubicBezTo>
                    <a:pt x="22" y="44"/>
                    <a:pt x="22" y="44"/>
                    <a:pt x="22" y="44"/>
                  </a:cubicBezTo>
                  <a:cubicBezTo>
                    <a:pt x="17" y="44"/>
                    <a:pt x="12" y="42"/>
                    <a:pt x="8" y="39"/>
                  </a:cubicBezTo>
                  <a:close/>
                  <a:moveTo>
                    <a:pt x="7" y="10"/>
                  </a:moveTo>
                  <a:cubicBezTo>
                    <a:pt x="4" y="13"/>
                    <a:pt x="3" y="18"/>
                    <a:pt x="3" y="22"/>
                  </a:cubicBezTo>
                  <a:cubicBezTo>
                    <a:pt x="3" y="22"/>
                    <a:pt x="3" y="22"/>
                    <a:pt x="3" y="22"/>
                  </a:cubicBezTo>
                  <a:cubicBezTo>
                    <a:pt x="3" y="27"/>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0"/>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7" name="Freeform 96">
              <a:extLst>
                <a:ext uri="{FF2B5EF4-FFF2-40B4-BE49-F238E27FC236}">
                  <a16:creationId xmlns="" xmlns:a16="http://schemas.microsoft.com/office/drawing/2014/main" id="{C3AC2E6E-5146-4464-86A8-33AC88B7962E}"/>
                </a:ext>
              </a:extLst>
            </p:cNvPr>
            <p:cNvSpPr/>
            <p:nvPr/>
          </p:nvSpPr>
          <p:spPr bwMode="auto">
            <a:xfrm>
              <a:off x="5545931" y="2368557"/>
              <a:ext cx="219075" cy="288925"/>
            </a:xfrm>
            <a:custGeom>
              <a:avLst/>
              <a:gdLst>
                <a:gd name="T0" fmla="*/ 1 w 38"/>
                <a:gd name="T1" fmla="*/ 19 h 50"/>
                <a:gd name="T2" fmla="*/ 6 w 38"/>
                <a:gd name="T3" fmla="*/ 18 h 50"/>
                <a:gd name="T4" fmla="*/ 19 w 38"/>
                <a:gd name="T5" fmla="*/ 4 h 50"/>
                <a:gd name="T6" fmla="*/ 17 w 38"/>
                <a:gd name="T7" fmla="*/ 17 h 50"/>
                <a:gd name="T8" fmla="*/ 36 w 38"/>
                <a:gd name="T9" fmla="*/ 20 h 50"/>
                <a:gd name="T10" fmla="*/ 22 w 38"/>
                <a:gd name="T11" fmla="*/ 24 h 50"/>
                <a:gd name="T12" fmla="*/ 35 w 38"/>
                <a:gd name="T13" fmla="*/ 36 h 50"/>
                <a:gd name="T14" fmla="*/ 18 w 38"/>
                <a:gd name="T15" fmla="*/ 30 h 50"/>
                <a:gd name="T16" fmla="*/ 23 w 38"/>
                <a:gd name="T17" fmla="*/ 47 h 50"/>
                <a:gd name="T18" fmla="*/ 12 w 38"/>
                <a:gd name="T19" fmla="*/ 36 h 50"/>
                <a:gd name="T20" fmla="*/ 8 w 38"/>
                <a:gd name="T21" fmla="*/ 46 h 50"/>
                <a:gd name="T22" fmla="*/ 4 w 38"/>
                <a:gd name="T23" fmla="*/ 30 h 50"/>
                <a:gd name="T24" fmla="*/ 0 w 38"/>
                <a:gd name="T25" fmla="*/ 29 h 50"/>
                <a:gd name="T26" fmla="*/ 1 w 38"/>
                <a:gd name="T27"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0">
                  <a:moveTo>
                    <a:pt x="1" y="19"/>
                  </a:moveTo>
                  <a:cubicBezTo>
                    <a:pt x="3" y="19"/>
                    <a:pt x="5" y="19"/>
                    <a:pt x="6" y="18"/>
                  </a:cubicBezTo>
                  <a:cubicBezTo>
                    <a:pt x="6" y="18"/>
                    <a:pt x="16" y="0"/>
                    <a:pt x="19" y="4"/>
                  </a:cubicBezTo>
                  <a:cubicBezTo>
                    <a:pt x="22" y="8"/>
                    <a:pt x="17" y="17"/>
                    <a:pt x="17" y="17"/>
                  </a:cubicBezTo>
                  <a:cubicBezTo>
                    <a:pt x="17" y="17"/>
                    <a:pt x="36" y="12"/>
                    <a:pt x="36" y="20"/>
                  </a:cubicBezTo>
                  <a:cubicBezTo>
                    <a:pt x="36" y="27"/>
                    <a:pt x="22" y="24"/>
                    <a:pt x="22" y="24"/>
                  </a:cubicBezTo>
                  <a:cubicBezTo>
                    <a:pt x="22" y="24"/>
                    <a:pt x="38" y="29"/>
                    <a:pt x="35" y="36"/>
                  </a:cubicBezTo>
                  <a:cubicBezTo>
                    <a:pt x="32" y="43"/>
                    <a:pt x="18" y="30"/>
                    <a:pt x="18" y="30"/>
                  </a:cubicBezTo>
                  <a:cubicBezTo>
                    <a:pt x="18" y="30"/>
                    <a:pt x="30" y="44"/>
                    <a:pt x="23" y="47"/>
                  </a:cubicBezTo>
                  <a:cubicBezTo>
                    <a:pt x="18" y="50"/>
                    <a:pt x="12" y="36"/>
                    <a:pt x="12" y="36"/>
                  </a:cubicBezTo>
                  <a:cubicBezTo>
                    <a:pt x="12" y="36"/>
                    <a:pt x="14" y="45"/>
                    <a:pt x="8" y="46"/>
                  </a:cubicBezTo>
                  <a:cubicBezTo>
                    <a:pt x="5" y="47"/>
                    <a:pt x="4" y="30"/>
                    <a:pt x="4" y="30"/>
                  </a:cubicBezTo>
                  <a:cubicBezTo>
                    <a:pt x="4" y="30"/>
                    <a:pt x="2" y="29"/>
                    <a:pt x="0" y="29"/>
                  </a:cubicBezTo>
                  <a:lnTo>
                    <a:pt x="1" y="19"/>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8" name="Freeform 97">
              <a:extLst>
                <a:ext uri="{FF2B5EF4-FFF2-40B4-BE49-F238E27FC236}">
                  <a16:creationId xmlns="" xmlns:a16="http://schemas.microsoft.com/office/drawing/2014/main" id="{DB1435D9-EDAB-4E74-A6CB-B833B7E07385}"/>
                </a:ext>
              </a:extLst>
            </p:cNvPr>
            <p:cNvSpPr>
              <a:spLocks noEditPoints="1"/>
            </p:cNvSpPr>
            <p:nvPr/>
          </p:nvSpPr>
          <p:spPr bwMode="auto">
            <a:xfrm>
              <a:off x="5533231" y="2381257"/>
              <a:ext cx="231775" cy="269875"/>
            </a:xfrm>
            <a:custGeom>
              <a:avLst/>
              <a:gdLst>
                <a:gd name="T0" fmla="*/ 16 w 40"/>
                <a:gd name="T1" fmla="*/ 40 h 47"/>
                <a:gd name="T2" fmla="*/ 10 w 40"/>
                <a:gd name="T3" fmla="*/ 46 h 47"/>
                <a:gd name="T4" fmla="*/ 7 w 40"/>
                <a:gd name="T5" fmla="*/ 42 h 47"/>
                <a:gd name="T6" fmla="*/ 5 w 40"/>
                <a:gd name="T7" fmla="*/ 29 h 47"/>
                <a:gd name="T8" fmla="*/ 1 w 40"/>
                <a:gd name="T9" fmla="*/ 28 h 47"/>
                <a:gd name="T10" fmla="*/ 2 w 40"/>
                <a:gd name="T11" fmla="*/ 17 h 47"/>
                <a:gd name="T12" fmla="*/ 7 w 40"/>
                <a:gd name="T13" fmla="*/ 15 h 47"/>
                <a:gd name="T14" fmla="*/ 12 w 40"/>
                <a:gd name="T15" fmla="*/ 8 h 47"/>
                <a:gd name="T16" fmla="*/ 22 w 40"/>
                <a:gd name="T17" fmla="*/ 1 h 47"/>
                <a:gd name="T18" fmla="*/ 24 w 40"/>
                <a:gd name="T19" fmla="*/ 6 h 47"/>
                <a:gd name="T20" fmla="*/ 30 w 40"/>
                <a:gd name="T21" fmla="*/ 12 h 47"/>
                <a:gd name="T22" fmla="*/ 36 w 40"/>
                <a:gd name="T23" fmla="*/ 13 h 47"/>
                <a:gd name="T24" fmla="*/ 40 w 40"/>
                <a:gd name="T25" fmla="*/ 18 h 47"/>
                <a:gd name="T26" fmla="*/ 32 w 40"/>
                <a:gd name="T27" fmla="*/ 24 h 47"/>
                <a:gd name="T28" fmla="*/ 38 w 40"/>
                <a:gd name="T29" fmla="*/ 34 h 47"/>
                <a:gd name="T30" fmla="*/ 34 w 40"/>
                <a:gd name="T31" fmla="*/ 37 h 47"/>
                <a:gd name="T32" fmla="*/ 29 w 40"/>
                <a:gd name="T33" fmla="*/ 42 h 47"/>
                <a:gd name="T34" fmla="*/ 26 w 40"/>
                <a:gd name="T35" fmla="*/ 47 h 47"/>
                <a:gd name="T36" fmla="*/ 16 w 40"/>
                <a:gd name="T37" fmla="*/ 41 h 47"/>
                <a:gd name="T38" fmla="*/ 18 w 40"/>
                <a:gd name="T39" fmla="*/ 39 h 47"/>
                <a:gd name="T40" fmla="*/ 25 w 40"/>
                <a:gd name="T41" fmla="*/ 44 h 47"/>
                <a:gd name="T42" fmla="*/ 26 w 40"/>
                <a:gd name="T43" fmla="*/ 42 h 47"/>
                <a:gd name="T44" fmla="*/ 18 w 40"/>
                <a:gd name="T45" fmla="*/ 29 h 47"/>
                <a:gd name="T46" fmla="*/ 19 w 40"/>
                <a:gd name="T47" fmla="*/ 26 h 47"/>
                <a:gd name="T48" fmla="*/ 26 w 40"/>
                <a:gd name="T49" fmla="*/ 30 h 47"/>
                <a:gd name="T50" fmla="*/ 34 w 40"/>
                <a:gd name="T51" fmla="*/ 34 h 47"/>
                <a:gd name="T52" fmla="*/ 36 w 40"/>
                <a:gd name="T53" fmla="*/ 32 h 47"/>
                <a:gd name="T54" fmla="*/ 30 w 40"/>
                <a:gd name="T55" fmla="*/ 26 h 47"/>
                <a:gd name="T56" fmla="*/ 22 w 40"/>
                <a:gd name="T57" fmla="*/ 22 h 47"/>
                <a:gd name="T58" fmla="*/ 24 w 40"/>
                <a:gd name="T59" fmla="*/ 21 h 47"/>
                <a:gd name="T60" fmla="*/ 35 w 40"/>
                <a:gd name="T61" fmla="*/ 20 h 47"/>
                <a:gd name="T62" fmla="*/ 37 w 40"/>
                <a:gd name="T63" fmla="*/ 18 h 47"/>
                <a:gd name="T64" fmla="*/ 35 w 40"/>
                <a:gd name="T65" fmla="*/ 16 h 47"/>
                <a:gd name="T66" fmla="*/ 30 w 40"/>
                <a:gd name="T67" fmla="*/ 15 h 47"/>
                <a:gd name="T68" fmla="*/ 18 w 40"/>
                <a:gd name="T69" fmla="*/ 15 h 47"/>
                <a:gd name="T70" fmla="*/ 18 w 40"/>
                <a:gd name="T71" fmla="*/ 14 h 47"/>
                <a:gd name="T72" fmla="*/ 20 w 40"/>
                <a:gd name="T73" fmla="*/ 3 h 47"/>
                <a:gd name="T74" fmla="*/ 14 w 40"/>
                <a:gd name="T75" fmla="*/ 10 h 47"/>
                <a:gd name="T76" fmla="*/ 10 w 40"/>
                <a:gd name="T77" fmla="*/ 17 h 47"/>
                <a:gd name="T78" fmla="*/ 5 w 40"/>
                <a:gd name="T79" fmla="*/ 19 h 47"/>
                <a:gd name="T80" fmla="*/ 7 w 40"/>
                <a:gd name="T81" fmla="*/ 26 h 47"/>
                <a:gd name="T82" fmla="*/ 10 w 40"/>
                <a:gd name="T83" fmla="*/ 40 h 47"/>
                <a:gd name="T84" fmla="*/ 10 w 40"/>
                <a:gd name="T85" fmla="*/ 43 h 47"/>
                <a:gd name="T86" fmla="*/ 13 w 40"/>
                <a:gd name="T87" fmla="*/ 34 h 47"/>
                <a:gd name="T88" fmla="*/ 14 w 40"/>
                <a:gd name="T89" fmla="*/ 32 h 47"/>
                <a:gd name="T90" fmla="*/ 15 w 40"/>
                <a:gd name="T91" fmla="*/ 33 h 47"/>
                <a:gd name="T92" fmla="*/ 10 w 40"/>
                <a:gd name="T93"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 h="47">
                  <a:moveTo>
                    <a:pt x="16" y="41"/>
                  </a:moveTo>
                  <a:cubicBezTo>
                    <a:pt x="16" y="40"/>
                    <a:pt x="16" y="40"/>
                    <a:pt x="16" y="40"/>
                  </a:cubicBezTo>
                  <a:cubicBezTo>
                    <a:pt x="16" y="40"/>
                    <a:pt x="16" y="40"/>
                    <a:pt x="16" y="40"/>
                  </a:cubicBezTo>
                  <a:cubicBezTo>
                    <a:pt x="15" y="42"/>
                    <a:pt x="14" y="45"/>
                    <a:pt x="11" y="46"/>
                  </a:cubicBezTo>
                  <a:cubicBezTo>
                    <a:pt x="11" y="46"/>
                    <a:pt x="11" y="46"/>
                    <a:pt x="11" y="46"/>
                  </a:cubicBezTo>
                  <a:cubicBezTo>
                    <a:pt x="10" y="46"/>
                    <a:pt x="10" y="46"/>
                    <a:pt x="10" y="46"/>
                  </a:cubicBezTo>
                  <a:cubicBezTo>
                    <a:pt x="10" y="46"/>
                    <a:pt x="10" y="46"/>
                    <a:pt x="10" y="46"/>
                  </a:cubicBezTo>
                  <a:cubicBezTo>
                    <a:pt x="8" y="45"/>
                    <a:pt x="8" y="44"/>
                    <a:pt x="7" y="42"/>
                  </a:cubicBezTo>
                  <a:cubicBezTo>
                    <a:pt x="7" y="42"/>
                    <a:pt x="7" y="42"/>
                    <a:pt x="7" y="42"/>
                  </a:cubicBezTo>
                  <a:cubicBezTo>
                    <a:pt x="6" y="41"/>
                    <a:pt x="6" y="38"/>
                    <a:pt x="6" y="36"/>
                  </a:cubicBezTo>
                  <a:cubicBezTo>
                    <a:pt x="6" y="36"/>
                    <a:pt x="6" y="36"/>
                    <a:pt x="6" y="36"/>
                  </a:cubicBezTo>
                  <a:cubicBezTo>
                    <a:pt x="5" y="33"/>
                    <a:pt x="5" y="30"/>
                    <a:pt x="5" y="29"/>
                  </a:cubicBezTo>
                  <a:cubicBezTo>
                    <a:pt x="5" y="29"/>
                    <a:pt x="5" y="29"/>
                    <a:pt x="5" y="29"/>
                  </a:cubicBezTo>
                  <a:cubicBezTo>
                    <a:pt x="4" y="29"/>
                    <a:pt x="3" y="28"/>
                    <a:pt x="1" y="28"/>
                  </a:cubicBezTo>
                  <a:cubicBezTo>
                    <a:pt x="1" y="28"/>
                    <a:pt x="1" y="28"/>
                    <a:pt x="1" y="28"/>
                  </a:cubicBezTo>
                  <a:cubicBezTo>
                    <a:pt x="1" y="28"/>
                    <a:pt x="0" y="27"/>
                    <a:pt x="0" y="26"/>
                  </a:cubicBezTo>
                  <a:cubicBezTo>
                    <a:pt x="0" y="26"/>
                    <a:pt x="0" y="26"/>
                    <a:pt x="0" y="26"/>
                  </a:cubicBezTo>
                  <a:cubicBezTo>
                    <a:pt x="2" y="17"/>
                    <a:pt x="2" y="17"/>
                    <a:pt x="2" y="17"/>
                  </a:cubicBezTo>
                  <a:cubicBezTo>
                    <a:pt x="2" y="16"/>
                    <a:pt x="2" y="16"/>
                    <a:pt x="3" y="16"/>
                  </a:cubicBezTo>
                  <a:cubicBezTo>
                    <a:pt x="3" y="16"/>
                    <a:pt x="3" y="16"/>
                    <a:pt x="3" y="16"/>
                  </a:cubicBezTo>
                  <a:cubicBezTo>
                    <a:pt x="4" y="16"/>
                    <a:pt x="6" y="15"/>
                    <a:pt x="7" y="15"/>
                  </a:cubicBezTo>
                  <a:cubicBezTo>
                    <a:pt x="7" y="15"/>
                    <a:pt x="7" y="15"/>
                    <a:pt x="7" y="15"/>
                  </a:cubicBezTo>
                  <a:cubicBezTo>
                    <a:pt x="8" y="14"/>
                    <a:pt x="10" y="11"/>
                    <a:pt x="12" y="8"/>
                  </a:cubicBezTo>
                  <a:cubicBezTo>
                    <a:pt x="12" y="8"/>
                    <a:pt x="12" y="8"/>
                    <a:pt x="12" y="8"/>
                  </a:cubicBezTo>
                  <a:cubicBezTo>
                    <a:pt x="14" y="4"/>
                    <a:pt x="17" y="0"/>
                    <a:pt x="20" y="0"/>
                  </a:cubicBezTo>
                  <a:cubicBezTo>
                    <a:pt x="20" y="0"/>
                    <a:pt x="20" y="0"/>
                    <a:pt x="20" y="0"/>
                  </a:cubicBezTo>
                  <a:cubicBezTo>
                    <a:pt x="21" y="0"/>
                    <a:pt x="22" y="1"/>
                    <a:pt x="22" y="1"/>
                  </a:cubicBezTo>
                  <a:cubicBezTo>
                    <a:pt x="22" y="1"/>
                    <a:pt x="22" y="1"/>
                    <a:pt x="22" y="1"/>
                  </a:cubicBezTo>
                  <a:cubicBezTo>
                    <a:pt x="23" y="3"/>
                    <a:pt x="24" y="4"/>
                    <a:pt x="24" y="6"/>
                  </a:cubicBezTo>
                  <a:cubicBezTo>
                    <a:pt x="24" y="6"/>
                    <a:pt x="24" y="6"/>
                    <a:pt x="24" y="6"/>
                  </a:cubicBezTo>
                  <a:cubicBezTo>
                    <a:pt x="24" y="8"/>
                    <a:pt x="23" y="11"/>
                    <a:pt x="22" y="13"/>
                  </a:cubicBezTo>
                  <a:cubicBezTo>
                    <a:pt x="22" y="13"/>
                    <a:pt x="22" y="13"/>
                    <a:pt x="22" y="13"/>
                  </a:cubicBezTo>
                  <a:cubicBezTo>
                    <a:pt x="24" y="12"/>
                    <a:pt x="27" y="12"/>
                    <a:pt x="30" y="12"/>
                  </a:cubicBezTo>
                  <a:cubicBezTo>
                    <a:pt x="30" y="12"/>
                    <a:pt x="30" y="12"/>
                    <a:pt x="30" y="12"/>
                  </a:cubicBezTo>
                  <a:cubicBezTo>
                    <a:pt x="32" y="12"/>
                    <a:pt x="34" y="12"/>
                    <a:pt x="36" y="13"/>
                  </a:cubicBezTo>
                  <a:cubicBezTo>
                    <a:pt x="36" y="13"/>
                    <a:pt x="36" y="13"/>
                    <a:pt x="36" y="13"/>
                  </a:cubicBezTo>
                  <a:cubicBezTo>
                    <a:pt x="38" y="14"/>
                    <a:pt x="40" y="15"/>
                    <a:pt x="40" y="18"/>
                  </a:cubicBezTo>
                  <a:cubicBezTo>
                    <a:pt x="40" y="18"/>
                    <a:pt x="40" y="18"/>
                    <a:pt x="40" y="18"/>
                  </a:cubicBezTo>
                  <a:cubicBezTo>
                    <a:pt x="40" y="18"/>
                    <a:pt x="40" y="18"/>
                    <a:pt x="40" y="18"/>
                  </a:cubicBezTo>
                  <a:cubicBezTo>
                    <a:pt x="40" y="18"/>
                    <a:pt x="40" y="18"/>
                    <a:pt x="40" y="18"/>
                  </a:cubicBezTo>
                  <a:cubicBezTo>
                    <a:pt x="39" y="22"/>
                    <a:pt x="36" y="24"/>
                    <a:pt x="32" y="24"/>
                  </a:cubicBezTo>
                  <a:cubicBezTo>
                    <a:pt x="32" y="24"/>
                    <a:pt x="32" y="24"/>
                    <a:pt x="32" y="24"/>
                  </a:cubicBezTo>
                  <a:cubicBezTo>
                    <a:pt x="35" y="26"/>
                    <a:pt x="39" y="28"/>
                    <a:pt x="39" y="32"/>
                  </a:cubicBezTo>
                  <a:cubicBezTo>
                    <a:pt x="39" y="32"/>
                    <a:pt x="39" y="32"/>
                    <a:pt x="39" y="32"/>
                  </a:cubicBezTo>
                  <a:cubicBezTo>
                    <a:pt x="39" y="33"/>
                    <a:pt x="39" y="34"/>
                    <a:pt x="38" y="34"/>
                  </a:cubicBezTo>
                  <a:cubicBezTo>
                    <a:pt x="38" y="34"/>
                    <a:pt x="38" y="34"/>
                    <a:pt x="38" y="34"/>
                  </a:cubicBezTo>
                  <a:cubicBezTo>
                    <a:pt x="38" y="36"/>
                    <a:pt x="36" y="37"/>
                    <a:pt x="34" y="37"/>
                  </a:cubicBezTo>
                  <a:cubicBezTo>
                    <a:pt x="34" y="37"/>
                    <a:pt x="34" y="37"/>
                    <a:pt x="34" y="37"/>
                  </a:cubicBezTo>
                  <a:cubicBezTo>
                    <a:pt x="31" y="37"/>
                    <a:pt x="29" y="36"/>
                    <a:pt x="26" y="34"/>
                  </a:cubicBezTo>
                  <a:cubicBezTo>
                    <a:pt x="26" y="34"/>
                    <a:pt x="26" y="34"/>
                    <a:pt x="26" y="34"/>
                  </a:cubicBezTo>
                  <a:cubicBezTo>
                    <a:pt x="28" y="37"/>
                    <a:pt x="29" y="40"/>
                    <a:pt x="29" y="42"/>
                  </a:cubicBezTo>
                  <a:cubicBezTo>
                    <a:pt x="29" y="42"/>
                    <a:pt x="29" y="42"/>
                    <a:pt x="29" y="42"/>
                  </a:cubicBezTo>
                  <a:cubicBezTo>
                    <a:pt x="29" y="44"/>
                    <a:pt x="28" y="46"/>
                    <a:pt x="26" y="47"/>
                  </a:cubicBezTo>
                  <a:cubicBezTo>
                    <a:pt x="26" y="47"/>
                    <a:pt x="26" y="47"/>
                    <a:pt x="26" y="47"/>
                  </a:cubicBezTo>
                  <a:cubicBezTo>
                    <a:pt x="25" y="47"/>
                    <a:pt x="25" y="47"/>
                    <a:pt x="24" y="47"/>
                  </a:cubicBezTo>
                  <a:cubicBezTo>
                    <a:pt x="24" y="47"/>
                    <a:pt x="24" y="47"/>
                    <a:pt x="24" y="47"/>
                  </a:cubicBezTo>
                  <a:cubicBezTo>
                    <a:pt x="20" y="47"/>
                    <a:pt x="18" y="44"/>
                    <a:pt x="16" y="41"/>
                  </a:cubicBezTo>
                  <a:close/>
                  <a:moveTo>
                    <a:pt x="15" y="33"/>
                  </a:moveTo>
                  <a:cubicBezTo>
                    <a:pt x="16" y="33"/>
                    <a:pt x="17" y="36"/>
                    <a:pt x="18" y="39"/>
                  </a:cubicBezTo>
                  <a:cubicBezTo>
                    <a:pt x="18" y="39"/>
                    <a:pt x="18" y="39"/>
                    <a:pt x="18" y="39"/>
                  </a:cubicBezTo>
                  <a:cubicBezTo>
                    <a:pt x="20" y="42"/>
                    <a:pt x="23" y="44"/>
                    <a:pt x="24" y="44"/>
                  </a:cubicBezTo>
                  <a:cubicBezTo>
                    <a:pt x="24" y="44"/>
                    <a:pt x="24" y="44"/>
                    <a:pt x="24" y="44"/>
                  </a:cubicBezTo>
                  <a:cubicBezTo>
                    <a:pt x="24" y="44"/>
                    <a:pt x="24" y="44"/>
                    <a:pt x="25" y="44"/>
                  </a:cubicBezTo>
                  <a:cubicBezTo>
                    <a:pt x="25" y="44"/>
                    <a:pt x="25" y="44"/>
                    <a:pt x="25" y="44"/>
                  </a:cubicBezTo>
                  <a:cubicBezTo>
                    <a:pt x="25" y="43"/>
                    <a:pt x="26" y="43"/>
                    <a:pt x="26" y="42"/>
                  </a:cubicBezTo>
                  <a:cubicBezTo>
                    <a:pt x="26" y="42"/>
                    <a:pt x="26" y="42"/>
                    <a:pt x="26" y="42"/>
                  </a:cubicBezTo>
                  <a:cubicBezTo>
                    <a:pt x="26" y="40"/>
                    <a:pt x="24" y="36"/>
                    <a:pt x="22" y="34"/>
                  </a:cubicBezTo>
                  <a:cubicBezTo>
                    <a:pt x="22" y="34"/>
                    <a:pt x="22" y="34"/>
                    <a:pt x="22" y="34"/>
                  </a:cubicBezTo>
                  <a:cubicBezTo>
                    <a:pt x="20" y="31"/>
                    <a:pt x="19" y="29"/>
                    <a:pt x="18" y="29"/>
                  </a:cubicBezTo>
                  <a:cubicBezTo>
                    <a:pt x="18" y="29"/>
                    <a:pt x="18" y="29"/>
                    <a:pt x="18" y="29"/>
                  </a:cubicBezTo>
                  <a:cubicBezTo>
                    <a:pt x="18" y="28"/>
                    <a:pt x="18" y="27"/>
                    <a:pt x="19" y="26"/>
                  </a:cubicBezTo>
                  <a:cubicBezTo>
                    <a:pt x="19" y="26"/>
                    <a:pt x="19" y="26"/>
                    <a:pt x="19" y="26"/>
                  </a:cubicBezTo>
                  <a:cubicBezTo>
                    <a:pt x="19" y="26"/>
                    <a:pt x="20" y="26"/>
                    <a:pt x="21" y="26"/>
                  </a:cubicBezTo>
                  <a:cubicBezTo>
                    <a:pt x="21" y="26"/>
                    <a:pt x="21" y="26"/>
                    <a:pt x="21" y="26"/>
                  </a:cubicBezTo>
                  <a:cubicBezTo>
                    <a:pt x="21" y="26"/>
                    <a:pt x="23" y="28"/>
                    <a:pt x="26" y="30"/>
                  </a:cubicBezTo>
                  <a:cubicBezTo>
                    <a:pt x="26" y="30"/>
                    <a:pt x="26" y="30"/>
                    <a:pt x="26" y="30"/>
                  </a:cubicBezTo>
                  <a:cubicBezTo>
                    <a:pt x="28" y="32"/>
                    <a:pt x="32" y="34"/>
                    <a:pt x="34" y="34"/>
                  </a:cubicBezTo>
                  <a:cubicBezTo>
                    <a:pt x="34" y="34"/>
                    <a:pt x="34" y="34"/>
                    <a:pt x="34" y="34"/>
                  </a:cubicBezTo>
                  <a:cubicBezTo>
                    <a:pt x="35" y="34"/>
                    <a:pt x="35" y="34"/>
                    <a:pt x="36" y="33"/>
                  </a:cubicBezTo>
                  <a:cubicBezTo>
                    <a:pt x="36" y="33"/>
                    <a:pt x="36" y="33"/>
                    <a:pt x="36" y="33"/>
                  </a:cubicBezTo>
                  <a:cubicBezTo>
                    <a:pt x="36" y="33"/>
                    <a:pt x="36" y="32"/>
                    <a:pt x="36" y="32"/>
                  </a:cubicBezTo>
                  <a:cubicBezTo>
                    <a:pt x="36" y="32"/>
                    <a:pt x="36" y="32"/>
                    <a:pt x="36" y="32"/>
                  </a:cubicBezTo>
                  <a:cubicBezTo>
                    <a:pt x="36" y="30"/>
                    <a:pt x="33" y="28"/>
                    <a:pt x="30" y="26"/>
                  </a:cubicBezTo>
                  <a:cubicBezTo>
                    <a:pt x="30" y="26"/>
                    <a:pt x="30" y="26"/>
                    <a:pt x="30" y="26"/>
                  </a:cubicBezTo>
                  <a:cubicBezTo>
                    <a:pt x="26" y="24"/>
                    <a:pt x="23" y="23"/>
                    <a:pt x="23" y="23"/>
                  </a:cubicBezTo>
                  <a:cubicBezTo>
                    <a:pt x="23" y="23"/>
                    <a:pt x="23" y="23"/>
                    <a:pt x="23" y="23"/>
                  </a:cubicBezTo>
                  <a:cubicBezTo>
                    <a:pt x="22" y="23"/>
                    <a:pt x="22" y="22"/>
                    <a:pt x="22" y="22"/>
                  </a:cubicBezTo>
                  <a:cubicBezTo>
                    <a:pt x="22" y="22"/>
                    <a:pt x="22" y="22"/>
                    <a:pt x="22" y="22"/>
                  </a:cubicBezTo>
                  <a:cubicBezTo>
                    <a:pt x="22" y="21"/>
                    <a:pt x="23" y="20"/>
                    <a:pt x="24" y="21"/>
                  </a:cubicBezTo>
                  <a:cubicBezTo>
                    <a:pt x="24" y="21"/>
                    <a:pt x="24" y="21"/>
                    <a:pt x="24" y="21"/>
                  </a:cubicBezTo>
                  <a:cubicBezTo>
                    <a:pt x="24" y="21"/>
                    <a:pt x="27" y="21"/>
                    <a:pt x="30" y="21"/>
                  </a:cubicBezTo>
                  <a:cubicBezTo>
                    <a:pt x="30" y="21"/>
                    <a:pt x="30" y="21"/>
                    <a:pt x="30" y="21"/>
                  </a:cubicBezTo>
                  <a:cubicBezTo>
                    <a:pt x="31" y="21"/>
                    <a:pt x="33" y="21"/>
                    <a:pt x="35" y="20"/>
                  </a:cubicBezTo>
                  <a:cubicBezTo>
                    <a:pt x="35" y="20"/>
                    <a:pt x="35" y="20"/>
                    <a:pt x="35" y="20"/>
                  </a:cubicBezTo>
                  <a:cubicBezTo>
                    <a:pt x="36" y="20"/>
                    <a:pt x="36" y="19"/>
                    <a:pt x="37" y="18"/>
                  </a:cubicBezTo>
                  <a:cubicBezTo>
                    <a:pt x="37" y="18"/>
                    <a:pt x="37" y="18"/>
                    <a:pt x="37" y="18"/>
                  </a:cubicBezTo>
                  <a:cubicBezTo>
                    <a:pt x="37" y="18"/>
                    <a:pt x="37" y="18"/>
                    <a:pt x="37" y="18"/>
                  </a:cubicBezTo>
                  <a:cubicBezTo>
                    <a:pt x="37" y="18"/>
                    <a:pt x="37" y="18"/>
                    <a:pt x="37" y="18"/>
                  </a:cubicBezTo>
                  <a:cubicBezTo>
                    <a:pt x="37" y="17"/>
                    <a:pt x="36" y="16"/>
                    <a:pt x="35" y="16"/>
                  </a:cubicBezTo>
                  <a:cubicBezTo>
                    <a:pt x="35" y="16"/>
                    <a:pt x="35" y="16"/>
                    <a:pt x="35" y="16"/>
                  </a:cubicBezTo>
                  <a:cubicBezTo>
                    <a:pt x="34" y="15"/>
                    <a:pt x="32" y="15"/>
                    <a:pt x="30" y="15"/>
                  </a:cubicBezTo>
                  <a:cubicBezTo>
                    <a:pt x="30" y="15"/>
                    <a:pt x="30" y="15"/>
                    <a:pt x="30" y="15"/>
                  </a:cubicBezTo>
                  <a:cubicBezTo>
                    <a:pt x="25" y="15"/>
                    <a:pt x="20" y="16"/>
                    <a:pt x="20" y="16"/>
                  </a:cubicBezTo>
                  <a:cubicBezTo>
                    <a:pt x="20" y="16"/>
                    <a:pt x="20" y="16"/>
                    <a:pt x="20" y="16"/>
                  </a:cubicBezTo>
                  <a:cubicBezTo>
                    <a:pt x="19" y="16"/>
                    <a:pt x="19" y="16"/>
                    <a:pt x="18" y="15"/>
                  </a:cubicBezTo>
                  <a:cubicBezTo>
                    <a:pt x="18" y="15"/>
                    <a:pt x="18" y="15"/>
                    <a:pt x="18" y="15"/>
                  </a:cubicBezTo>
                  <a:cubicBezTo>
                    <a:pt x="18" y="15"/>
                    <a:pt x="18" y="14"/>
                    <a:pt x="18" y="14"/>
                  </a:cubicBezTo>
                  <a:cubicBezTo>
                    <a:pt x="18" y="14"/>
                    <a:pt x="18" y="14"/>
                    <a:pt x="18" y="14"/>
                  </a:cubicBezTo>
                  <a:cubicBezTo>
                    <a:pt x="18" y="14"/>
                    <a:pt x="21" y="9"/>
                    <a:pt x="21" y="6"/>
                  </a:cubicBezTo>
                  <a:cubicBezTo>
                    <a:pt x="21" y="6"/>
                    <a:pt x="21" y="6"/>
                    <a:pt x="21" y="6"/>
                  </a:cubicBezTo>
                  <a:cubicBezTo>
                    <a:pt x="21" y="5"/>
                    <a:pt x="21" y="4"/>
                    <a:pt x="20" y="3"/>
                  </a:cubicBezTo>
                  <a:cubicBezTo>
                    <a:pt x="20" y="3"/>
                    <a:pt x="20" y="3"/>
                    <a:pt x="20" y="3"/>
                  </a:cubicBezTo>
                  <a:cubicBezTo>
                    <a:pt x="20" y="3"/>
                    <a:pt x="20" y="3"/>
                    <a:pt x="20" y="3"/>
                  </a:cubicBezTo>
                  <a:cubicBezTo>
                    <a:pt x="20" y="3"/>
                    <a:pt x="16" y="6"/>
                    <a:pt x="14" y="10"/>
                  </a:cubicBezTo>
                  <a:cubicBezTo>
                    <a:pt x="14" y="10"/>
                    <a:pt x="14" y="10"/>
                    <a:pt x="14" y="10"/>
                  </a:cubicBezTo>
                  <a:cubicBezTo>
                    <a:pt x="12" y="13"/>
                    <a:pt x="10" y="17"/>
                    <a:pt x="10" y="17"/>
                  </a:cubicBezTo>
                  <a:cubicBezTo>
                    <a:pt x="10" y="17"/>
                    <a:pt x="10" y="17"/>
                    <a:pt x="10" y="17"/>
                  </a:cubicBezTo>
                  <a:cubicBezTo>
                    <a:pt x="9" y="18"/>
                    <a:pt x="9" y="18"/>
                    <a:pt x="9" y="18"/>
                  </a:cubicBezTo>
                  <a:cubicBezTo>
                    <a:pt x="8" y="18"/>
                    <a:pt x="6" y="18"/>
                    <a:pt x="5" y="19"/>
                  </a:cubicBezTo>
                  <a:cubicBezTo>
                    <a:pt x="5" y="19"/>
                    <a:pt x="5" y="19"/>
                    <a:pt x="5" y="19"/>
                  </a:cubicBezTo>
                  <a:cubicBezTo>
                    <a:pt x="3" y="25"/>
                    <a:pt x="3" y="25"/>
                    <a:pt x="3" y="25"/>
                  </a:cubicBezTo>
                  <a:cubicBezTo>
                    <a:pt x="5" y="26"/>
                    <a:pt x="7" y="26"/>
                    <a:pt x="7" y="26"/>
                  </a:cubicBezTo>
                  <a:cubicBezTo>
                    <a:pt x="7" y="26"/>
                    <a:pt x="7" y="26"/>
                    <a:pt x="7" y="26"/>
                  </a:cubicBezTo>
                  <a:cubicBezTo>
                    <a:pt x="7" y="27"/>
                    <a:pt x="8" y="27"/>
                    <a:pt x="8" y="28"/>
                  </a:cubicBezTo>
                  <a:cubicBezTo>
                    <a:pt x="8" y="28"/>
                    <a:pt x="8" y="28"/>
                    <a:pt x="8" y="28"/>
                  </a:cubicBezTo>
                  <a:cubicBezTo>
                    <a:pt x="8" y="28"/>
                    <a:pt x="8" y="36"/>
                    <a:pt x="10" y="40"/>
                  </a:cubicBezTo>
                  <a:cubicBezTo>
                    <a:pt x="10" y="40"/>
                    <a:pt x="10" y="40"/>
                    <a:pt x="10" y="40"/>
                  </a:cubicBezTo>
                  <a:cubicBezTo>
                    <a:pt x="10" y="42"/>
                    <a:pt x="10" y="42"/>
                    <a:pt x="10" y="43"/>
                  </a:cubicBezTo>
                  <a:cubicBezTo>
                    <a:pt x="10" y="43"/>
                    <a:pt x="10" y="43"/>
                    <a:pt x="10" y="43"/>
                  </a:cubicBezTo>
                  <a:cubicBezTo>
                    <a:pt x="12" y="42"/>
                    <a:pt x="13" y="39"/>
                    <a:pt x="13" y="37"/>
                  </a:cubicBezTo>
                  <a:cubicBezTo>
                    <a:pt x="13" y="37"/>
                    <a:pt x="13" y="37"/>
                    <a:pt x="13" y="37"/>
                  </a:cubicBezTo>
                  <a:cubicBezTo>
                    <a:pt x="13" y="35"/>
                    <a:pt x="13" y="34"/>
                    <a:pt x="13" y="34"/>
                  </a:cubicBezTo>
                  <a:cubicBezTo>
                    <a:pt x="13" y="34"/>
                    <a:pt x="13" y="34"/>
                    <a:pt x="13" y="34"/>
                  </a:cubicBezTo>
                  <a:cubicBezTo>
                    <a:pt x="13" y="33"/>
                    <a:pt x="13" y="33"/>
                    <a:pt x="14" y="32"/>
                  </a:cubicBezTo>
                  <a:cubicBezTo>
                    <a:pt x="14" y="32"/>
                    <a:pt x="14" y="32"/>
                    <a:pt x="14" y="32"/>
                  </a:cubicBezTo>
                  <a:cubicBezTo>
                    <a:pt x="14" y="32"/>
                    <a:pt x="14" y="32"/>
                    <a:pt x="14" y="32"/>
                  </a:cubicBezTo>
                  <a:cubicBezTo>
                    <a:pt x="14" y="32"/>
                    <a:pt x="14" y="32"/>
                    <a:pt x="14" y="32"/>
                  </a:cubicBezTo>
                  <a:cubicBezTo>
                    <a:pt x="15" y="32"/>
                    <a:pt x="15" y="33"/>
                    <a:pt x="15" y="33"/>
                  </a:cubicBezTo>
                  <a:close/>
                  <a:moveTo>
                    <a:pt x="10" y="43"/>
                  </a:moveTo>
                  <a:cubicBezTo>
                    <a:pt x="10" y="43"/>
                    <a:pt x="10" y="43"/>
                    <a:pt x="10" y="43"/>
                  </a:cubicBezTo>
                  <a:cubicBezTo>
                    <a:pt x="10" y="43"/>
                    <a:pt x="10" y="43"/>
                    <a:pt x="10"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9" name="Freeform 98">
              <a:extLst>
                <a:ext uri="{FF2B5EF4-FFF2-40B4-BE49-F238E27FC236}">
                  <a16:creationId xmlns="" xmlns:a16="http://schemas.microsoft.com/office/drawing/2014/main" id="{31C0FCC6-4C4A-4A71-9949-FC29DAC395BC}"/>
                </a:ext>
              </a:extLst>
            </p:cNvPr>
            <p:cNvSpPr/>
            <p:nvPr/>
          </p:nvSpPr>
          <p:spPr bwMode="auto">
            <a:xfrm>
              <a:off x="5026819" y="2098681"/>
              <a:ext cx="541338" cy="449263"/>
            </a:xfrm>
            <a:custGeom>
              <a:avLst/>
              <a:gdLst>
                <a:gd name="T0" fmla="*/ 12 w 94"/>
                <a:gd name="T1" fmla="*/ 4 h 78"/>
                <a:gd name="T2" fmla="*/ 94 w 94"/>
                <a:gd name="T3" fmla="*/ 64 h 78"/>
                <a:gd name="T4" fmla="*/ 91 w 94"/>
                <a:gd name="T5" fmla="*/ 78 h 78"/>
                <a:gd name="T6" fmla="*/ 2 w 94"/>
                <a:gd name="T7" fmla="*/ 12 h 78"/>
                <a:gd name="T8" fmla="*/ 2 w 94"/>
                <a:gd name="T9" fmla="*/ 5 h 78"/>
                <a:gd name="T10" fmla="*/ 12 w 94"/>
                <a:gd name="T11" fmla="*/ 4 h 78"/>
              </a:gdLst>
              <a:ahLst/>
              <a:cxnLst>
                <a:cxn ang="0">
                  <a:pos x="T0" y="T1"/>
                </a:cxn>
                <a:cxn ang="0">
                  <a:pos x="T2" y="T3"/>
                </a:cxn>
                <a:cxn ang="0">
                  <a:pos x="T4" y="T5"/>
                </a:cxn>
                <a:cxn ang="0">
                  <a:pos x="T6" y="T7"/>
                </a:cxn>
                <a:cxn ang="0">
                  <a:pos x="T8" y="T9"/>
                </a:cxn>
                <a:cxn ang="0">
                  <a:pos x="T10" y="T11"/>
                </a:cxn>
              </a:cxnLst>
              <a:rect l="0" t="0" r="r" b="b"/>
              <a:pathLst>
                <a:path w="94" h="78">
                  <a:moveTo>
                    <a:pt x="12" y="4"/>
                  </a:moveTo>
                  <a:cubicBezTo>
                    <a:pt x="12" y="4"/>
                    <a:pt x="41" y="55"/>
                    <a:pt x="94" y="64"/>
                  </a:cubicBezTo>
                  <a:cubicBezTo>
                    <a:pt x="91" y="78"/>
                    <a:pt x="91" y="78"/>
                    <a:pt x="91" y="78"/>
                  </a:cubicBezTo>
                  <a:cubicBezTo>
                    <a:pt x="86" y="76"/>
                    <a:pt x="29" y="61"/>
                    <a:pt x="2" y="12"/>
                  </a:cubicBezTo>
                  <a:cubicBezTo>
                    <a:pt x="2" y="12"/>
                    <a:pt x="0" y="8"/>
                    <a:pt x="2" y="5"/>
                  </a:cubicBezTo>
                  <a:cubicBezTo>
                    <a:pt x="2" y="5"/>
                    <a:pt x="6" y="0"/>
                    <a:pt x="12" y="4"/>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0" name="Freeform 99">
              <a:extLst>
                <a:ext uri="{FF2B5EF4-FFF2-40B4-BE49-F238E27FC236}">
                  <a16:creationId xmlns="" xmlns:a16="http://schemas.microsoft.com/office/drawing/2014/main" id="{A5CCF26A-2134-4880-8769-998B8C003076}"/>
                </a:ext>
              </a:extLst>
            </p:cNvPr>
            <p:cNvSpPr>
              <a:spLocks noEditPoints="1"/>
            </p:cNvSpPr>
            <p:nvPr/>
          </p:nvSpPr>
          <p:spPr bwMode="auto">
            <a:xfrm>
              <a:off x="5026819" y="2103444"/>
              <a:ext cx="552450" cy="455613"/>
            </a:xfrm>
            <a:custGeom>
              <a:avLst/>
              <a:gdLst>
                <a:gd name="T0" fmla="*/ 90 w 96"/>
                <a:gd name="T1" fmla="*/ 79 h 79"/>
                <a:gd name="T2" fmla="*/ 1 w 96"/>
                <a:gd name="T3" fmla="*/ 12 h 79"/>
                <a:gd name="T4" fmla="*/ 1 w 96"/>
                <a:gd name="T5" fmla="*/ 12 h 79"/>
                <a:gd name="T6" fmla="*/ 0 w 96"/>
                <a:gd name="T7" fmla="*/ 7 h 79"/>
                <a:gd name="T8" fmla="*/ 0 w 96"/>
                <a:gd name="T9" fmla="*/ 7 h 79"/>
                <a:gd name="T10" fmla="*/ 1 w 96"/>
                <a:gd name="T11" fmla="*/ 3 h 79"/>
                <a:gd name="T12" fmla="*/ 1 w 96"/>
                <a:gd name="T13" fmla="*/ 3 h 79"/>
                <a:gd name="T14" fmla="*/ 7 w 96"/>
                <a:gd name="T15" fmla="*/ 0 h 79"/>
                <a:gd name="T16" fmla="*/ 7 w 96"/>
                <a:gd name="T17" fmla="*/ 0 h 79"/>
                <a:gd name="T18" fmla="*/ 12 w 96"/>
                <a:gd name="T19" fmla="*/ 2 h 79"/>
                <a:gd name="T20" fmla="*/ 12 w 96"/>
                <a:gd name="T21" fmla="*/ 2 h 79"/>
                <a:gd name="T22" fmla="*/ 12 w 96"/>
                <a:gd name="T23" fmla="*/ 3 h 79"/>
                <a:gd name="T24" fmla="*/ 12 w 96"/>
                <a:gd name="T25" fmla="*/ 2 h 79"/>
                <a:gd name="T26" fmla="*/ 13 w 96"/>
                <a:gd name="T27" fmla="*/ 3 h 79"/>
                <a:gd name="T28" fmla="*/ 34 w 96"/>
                <a:gd name="T29" fmla="*/ 29 h 79"/>
                <a:gd name="T30" fmla="*/ 34 w 96"/>
                <a:gd name="T31" fmla="*/ 29 h 79"/>
                <a:gd name="T32" fmla="*/ 94 w 96"/>
                <a:gd name="T33" fmla="*/ 62 h 79"/>
                <a:gd name="T34" fmla="*/ 94 w 96"/>
                <a:gd name="T35" fmla="*/ 62 h 79"/>
                <a:gd name="T36" fmla="*/ 95 w 96"/>
                <a:gd name="T37" fmla="*/ 62 h 79"/>
                <a:gd name="T38" fmla="*/ 95 w 96"/>
                <a:gd name="T39" fmla="*/ 62 h 79"/>
                <a:gd name="T40" fmla="*/ 96 w 96"/>
                <a:gd name="T41" fmla="*/ 64 h 79"/>
                <a:gd name="T42" fmla="*/ 96 w 96"/>
                <a:gd name="T43" fmla="*/ 64 h 79"/>
                <a:gd name="T44" fmla="*/ 92 w 96"/>
                <a:gd name="T45" fmla="*/ 78 h 79"/>
                <a:gd name="T46" fmla="*/ 92 w 96"/>
                <a:gd name="T47" fmla="*/ 79 h 79"/>
                <a:gd name="T48" fmla="*/ 92 w 96"/>
                <a:gd name="T49" fmla="*/ 79 h 79"/>
                <a:gd name="T50" fmla="*/ 91 w 96"/>
                <a:gd name="T51" fmla="*/ 79 h 79"/>
                <a:gd name="T52" fmla="*/ 91 w 96"/>
                <a:gd name="T53" fmla="*/ 79 h 79"/>
                <a:gd name="T54" fmla="*/ 90 w 96"/>
                <a:gd name="T55" fmla="*/ 79 h 79"/>
                <a:gd name="T56" fmla="*/ 90 w 96"/>
                <a:gd name="T57" fmla="*/ 75 h 79"/>
                <a:gd name="T58" fmla="*/ 92 w 96"/>
                <a:gd name="T59" fmla="*/ 64 h 79"/>
                <a:gd name="T60" fmla="*/ 10 w 96"/>
                <a:gd name="T61" fmla="*/ 4 h 79"/>
                <a:gd name="T62" fmla="*/ 10 w 96"/>
                <a:gd name="T63" fmla="*/ 4 h 79"/>
                <a:gd name="T64" fmla="*/ 7 w 96"/>
                <a:gd name="T65" fmla="*/ 3 h 79"/>
                <a:gd name="T66" fmla="*/ 7 w 96"/>
                <a:gd name="T67" fmla="*/ 3 h 79"/>
                <a:gd name="T68" fmla="*/ 4 w 96"/>
                <a:gd name="T69" fmla="*/ 4 h 79"/>
                <a:gd name="T70" fmla="*/ 4 w 96"/>
                <a:gd name="T71" fmla="*/ 4 h 79"/>
                <a:gd name="T72" fmla="*/ 3 w 96"/>
                <a:gd name="T73" fmla="*/ 5 h 79"/>
                <a:gd name="T74" fmla="*/ 3 w 96"/>
                <a:gd name="T75" fmla="*/ 5 h 79"/>
                <a:gd name="T76" fmla="*/ 3 w 96"/>
                <a:gd name="T77" fmla="*/ 7 h 79"/>
                <a:gd name="T78" fmla="*/ 3 w 96"/>
                <a:gd name="T79" fmla="*/ 7 h 79"/>
                <a:gd name="T80" fmla="*/ 3 w 96"/>
                <a:gd name="T81" fmla="*/ 11 h 79"/>
                <a:gd name="T82" fmla="*/ 3 w 96"/>
                <a:gd name="T83" fmla="*/ 11 h 79"/>
                <a:gd name="T84" fmla="*/ 90 w 96"/>
                <a:gd name="T85"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79">
                  <a:moveTo>
                    <a:pt x="90" y="79"/>
                  </a:moveTo>
                  <a:cubicBezTo>
                    <a:pt x="86" y="77"/>
                    <a:pt x="28" y="61"/>
                    <a:pt x="1" y="12"/>
                  </a:cubicBezTo>
                  <a:cubicBezTo>
                    <a:pt x="1" y="12"/>
                    <a:pt x="1" y="12"/>
                    <a:pt x="1" y="12"/>
                  </a:cubicBezTo>
                  <a:cubicBezTo>
                    <a:pt x="1" y="12"/>
                    <a:pt x="0" y="10"/>
                    <a:pt x="0" y="7"/>
                  </a:cubicBezTo>
                  <a:cubicBezTo>
                    <a:pt x="0" y="7"/>
                    <a:pt x="0" y="7"/>
                    <a:pt x="0" y="7"/>
                  </a:cubicBezTo>
                  <a:cubicBezTo>
                    <a:pt x="0" y="6"/>
                    <a:pt x="0" y="5"/>
                    <a:pt x="1" y="3"/>
                  </a:cubicBezTo>
                  <a:cubicBezTo>
                    <a:pt x="1" y="3"/>
                    <a:pt x="1" y="3"/>
                    <a:pt x="1" y="3"/>
                  </a:cubicBezTo>
                  <a:cubicBezTo>
                    <a:pt x="1" y="3"/>
                    <a:pt x="3" y="0"/>
                    <a:pt x="7" y="0"/>
                  </a:cubicBezTo>
                  <a:cubicBezTo>
                    <a:pt x="7" y="0"/>
                    <a:pt x="7" y="0"/>
                    <a:pt x="7" y="0"/>
                  </a:cubicBezTo>
                  <a:cubicBezTo>
                    <a:pt x="9" y="0"/>
                    <a:pt x="11" y="1"/>
                    <a:pt x="12" y="2"/>
                  </a:cubicBezTo>
                  <a:cubicBezTo>
                    <a:pt x="12" y="2"/>
                    <a:pt x="12" y="2"/>
                    <a:pt x="12" y="2"/>
                  </a:cubicBezTo>
                  <a:cubicBezTo>
                    <a:pt x="12" y="3"/>
                    <a:pt x="12" y="3"/>
                    <a:pt x="12" y="3"/>
                  </a:cubicBezTo>
                  <a:cubicBezTo>
                    <a:pt x="12" y="2"/>
                    <a:pt x="12" y="2"/>
                    <a:pt x="12" y="2"/>
                  </a:cubicBezTo>
                  <a:cubicBezTo>
                    <a:pt x="13" y="3"/>
                    <a:pt x="13" y="3"/>
                    <a:pt x="13" y="3"/>
                  </a:cubicBezTo>
                  <a:cubicBezTo>
                    <a:pt x="13" y="3"/>
                    <a:pt x="20" y="15"/>
                    <a:pt x="34" y="29"/>
                  </a:cubicBezTo>
                  <a:cubicBezTo>
                    <a:pt x="34" y="29"/>
                    <a:pt x="34" y="29"/>
                    <a:pt x="34" y="29"/>
                  </a:cubicBezTo>
                  <a:cubicBezTo>
                    <a:pt x="48" y="42"/>
                    <a:pt x="68" y="57"/>
                    <a:pt x="94" y="62"/>
                  </a:cubicBezTo>
                  <a:cubicBezTo>
                    <a:pt x="94" y="62"/>
                    <a:pt x="94" y="62"/>
                    <a:pt x="94" y="62"/>
                  </a:cubicBezTo>
                  <a:cubicBezTo>
                    <a:pt x="95" y="62"/>
                    <a:pt x="95" y="62"/>
                    <a:pt x="95" y="62"/>
                  </a:cubicBezTo>
                  <a:cubicBezTo>
                    <a:pt x="95" y="62"/>
                    <a:pt x="95" y="62"/>
                    <a:pt x="95" y="62"/>
                  </a:cubicBezTo>
                  <a:cubicBezTo>
                    <a:pt x="96" y="63"/>
                    <a:pt x="96" y="63"/>
                    <a:pt x="96" y="64"/>
                  </a:cubicBezTo>
                  <a:cubicBezTo>
                    <a:pt x="96" y="64"/>
                    <a:pt x="96" y="64"/>
                    <a:pt x="96" y="64"/>
                  </a:cubicBezTo>
                  <a:cubicBezTo>
                    <a:pt x="92" y="78"/>
                    <a:pt x="92" y="78"/>
                    <a:pt x="92" y="78"/>
                  </a:cubicBezTo>
                  <a:cubicBezTo>
                    <a:pt x="92" y="78"/>
                    <a:pt x="92" y="79"/>
                    <a:pt x="92" y="79"/>
                  </a:cubicBezTo>
                  <a:cubicBezTo>
                    <a:pt x="92" y="79"/>
                    <a:pt x="92" y="79"/>
                    <a:pt x="92" y="79"/>
                  </a:cubicBezTo>
                  <a:cubicBezTo>
                    <a:pt x="91" y="79"/>
                    <a:pt x="91" y="79"/>
                    <a:pt x="91" y="79"/>
                  </a:cubicBezTo>
                  <a:cubicBezTo>
                    <a:pt x="91" y="79"/>
                    <a:pt x="91" y="79"/>
                    <a:pt x="91" y="79"/>
                  </a:cubicBezTo>
                  <a:cubicBezTo>
                    <a:pt x="91" y="79"/>
                    <a:pt x="90" y="79"/>
                    <a:pt x="90" y="79"/>
                  </a:cubicBezTo>
                  <a:close/>
                  <a:moveTo>
                    <a:pt x="90" y="75"/>
                  </a:moveTo>
                  <a:cubicBezTo>
                    <a:pt x="92" y="64"/>
                    <a:pt x="92" y="64"/>
                    <a:pt x="92" y="64"/>
                  </a:cubicBezTo>
                  <a:cubicBezTo>
                    <a:pt x="42" y="55"/>
                    <a:pt x="13" y="8"/>
                    <a:pt x="10" y="4"/>
                  </a:cubicBezTo>
                  <a:cubicBezTo>
                    <a:pt x="10" y="4"/>
                    <a:pt x="10" y="4"/>
                    <a:pt x="10" y="4"/>
                  </a:cubicBezTo>
                  <a:cubicBezTo>
                    <a:pt x="9" y="4"/>
                    <a:pt x="8" y="3"/>
                    <a:pt x="7" y="3"/>
                  </a:cubicBezTo>
                  <a:cubicBezTo>
                    <a:pt x="7" y="3"/>
                    <a:pt x="7" y="3"/>
                    <a:pt x="7" y="3"/>
                  </a:cubicBezTo>
                  <a:cubicBezTo>
                    <a:pt x="6" y="3"/>
                    <a:pt x="5" y="4"/>
                    <a:pt x="4" y="4"/>
                  </a:cubicBezTo>
                  <a:cubicBezTo>
                    <a:pt x="4" y="4"/>
                    <a:pt x="4" y="4"/>
                    <a:pt x="4" y="4"/>
                  </a:cubicBezTo>
                  <a:cubicBezTo>
                    <a:pt x="4" y="5"/>
                    <a:pt x="3" y="5"/>
                    <a:pt x="3" y="5"/>
                  </a:cubicBezTo>
                  <a:cubicBezTo>
                    <a:pt x="3" y="5"/>
                    <a:pt x="3" y="5"/>
                    <a:pt x="3" y="5"/>
                  </a:cubicBezTo>
                  <a:cubicBezTo>
                    <a:pt x="3" y="6"/>
                    <a:pt x="3" y="6"/>
                    <a:pt x="3" y="7"/>
                  </a:cubicBezTo>
                  <a:cubicBezTo>
                    <a:pt x="3" y="7"/>
                    <a:pt x="3" y="7"/>
                    <a:pt x="3" y="7"/>
                  </a:cubicBezTo>
                  <a:cubicBezTo>
                    <a:pt x="3" y="9"/>
                    <a:pt x="3" y="11"/>
                    <a:pt x="3" y="11"/>
                  </a:cubicBezTo>
                  <a:cubicBezTo>
                    <a:pt x="3" y="11"/>
                    <a:pt x="3" y="11"/>
                    <a:pt x="3" y="11"/>
                  </a:cubicBezTo>
                  <a:cubicBezTo>
                    <a:pt x="28" y="55"/>
                    <a:pt x="79" y="72"/>
                    <a:pt x="90" y="7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1" name="Freeform 100">
              <a:extLst>
                <a:ext uri="{FF2B5EF4-FFF2-40B4-BE49-F238E27FC236}">
                  <a16:creationId xmlns="" xmlns:a16="http://schemas.microsoft.com/office/drawing/2014/main" id="{81B28D59-67AE-4713-8F80-A1A13D5C7DEE}"/>
                </a:ext>
              </a:extLst>
            </p:cNvPr>
            <p:cNvSpPr/>
            <p:nvPr/>
          </p:nvSpPr>
          <p:spPr bwMode="auto">
            <a:xfrm>
              <a:off x="5487194" y="2455869"/>
              <a:ext cx="80963" cy="92075"/>
            </a:xfrm>
            <a:custGeom>
              <a:avLst/>
              <a:gdLst>
                <a:gd name="T0" fmla="*/ 51 w 51"/>
                <a:gd name="T1" fmla="*/ 7 h 58"/>
                <a:gd name="T2" fmla="*/ 40 w 51"/>
                <a:gd name="T3" fmla="*/ 58 h 58"/>
                <a:gd name="T4" fmla="*/ 0 w 51"/>
                <a:gd name="T5" fmla="*/ 43 h 58"/>
                <a:gd name="T6" fmla="*/ 11 w 51"/>
                <a:gd name="T7" fmla="*/ 0 h 58"/>
                <a:gd name="T8" fmla="*/ 51 w 51"/>
                <a:gd name="T9" fmla="*/ 7 h 58"/>
              </a:gdLst>
              <a:ahLst/>
              <a:cxnLst>
                <a:cxn ang="0">
                  <a:pos x="T0" y="T1"/>
                </a:cxn>
                <a:cxn ang="0">
                  <a:pos x="T2" y="T3"/>
                </a:cxn>
                <a:cxn ang="0">
                  <a:pos x="T4" y="T5"/>
                </a:cxn>
                <a:cxn ang="0">
                  <a:pos x="T6" y="T7"/>
                </a:cxn>
                <a:cxn ang="0">
                  <a:pos x="T8" y="T9"/>
                </a:cxn>
              </a:cxnLst>
              <a:rect l="0" t="0" r="r" b="b"/>
              <a:pathLst>
                <a:path w="51" h="58">
                  <a:moveTo>
                    <a:pt x="51" y="7"/>
                  </a:moveTo>
                  <a:lnTo>
                    <a:pt x="40" y="58"/>
                  </a:lnTo>
                  <a:lnTo>
                    <a:pt x="0" y="43"/>
                  </a:lnTo>
                  <a:lnTo>
                    <a:pt x="11" y="0"/>
                  </a:ln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2" name="Freeform 101">
              <a:extLst>
                <a:ext uri="{FF2B5EF4-FFF2-40B4-BE49-F238E27FC236}">
                  <a16:creationId xmlns="" xmlns:a16="http://schemas.microsoft.com/office/drawing/2014/main" id="{F534CBCE-1FB1-4586-A52F-328A76DD6935}"/>
                </a:ext>
              </a:extLst>
            </p:cNvPr>
            <p:cNvSpPr>
              <a:spLocks noEditPoints="1"/>
            </p:cNvSpPr>
            <p:nvPr/>
          </p:nvSpPr>
          <p:spPr bwMode="auto">
            <a:xfrm>
              <a:off x="5476081" y="2443169"/>
              <a:ext cx="103188" cy="115888"/>
            </a:xfrm>
            <a:custGeom>
              <a:avLst/>
              <a:gdLst>
                <a:gd name="T0" fmla="*/ 12 w 18"/>
                <a:gd name="T1" fmla="*/ 20 h 20"/>
                <a:gd name="T2" fmla="*/ 1 w 18"/>
                <a:gd name="T3" fmla="*/ 16 h 20"/>
                <a:gd name="T4" fmla="*/ 0 w 18"/>
                <a:gd name="T5" fmla="*/ 14 h 20"/>
                <a:gd name="T6" fmla="*/ 0 w 18"/>
                <a:gd name="T7" fmla="*/ 14 h 20"/>
                <a:gd name="T8" fmla="*/ 4 w 18"/>
                <a:gd name="T9" fmla="*/ 1 h 20"/>
                <a:gd name="T10" fmla="*/ 6 w 18"/>
                <a:gd name="T11" fmla="*/ 0 h 20"/>
                <a:gd name="T12" fmla="*/ 6 w 18"/>
                <a:gd name="T13" fmla="*/ 0 h 20"/>
                <a:gd name="T14" fmla="*/ 16 w 18"/>
                <a:gd name="T15" fmla="*/ 3 h 20"/>
                <a:gd name="T16" fmla="*/ 16 w 18"/>
                <a:gd name="T17" fmla="*/ 4 h 20"/>
                <a:gd name="T18" fmla="*/ 16 w 18"/>
                <a:gd name="T19" fmla="*/ 3 h 20"/>
                <a:gd name="T20" fmla="*/ 17 w 18"/>
                <a:gd name="T21" fmla="*/ 3 h 20"/>
                <a:gd name="T22" fmla="*/ 17 w 18"/>
                <a:gd name="T23" fmla="*/ 3 h 20"/>
                <a:gd name="T24" fmla="*/ 18 w 18"/>
                <a:gd name="T25" fmla="*/ 5 h 20"/>
                <a:gd name="T26" fmla="*/ 18 w 18"/>
                <a:gd name="T27" fmla="*/ 5 h 20"/>
                <a:gd name="T28" fmla="*/ 14 w 18"/>
                <a:gd name="T29" fmla="*/ 19 h 20"/>
                <a:gd name="T30" fmla="*/ 14 w 18"/>
                <a:gd name="T31" fmla="*/ 20 h 20"/>
                <a:gd name="T32" fmla="*/ 14 w 18"/>
                <a:gd name="T33" fmla="*/ 20 h 20"/>
                <a:gd name="T34" fmla="*/ 13 w 18"/>
                <a:gd name="T35" fmla="*/ 20 h 20"/>
                <a:gd name="T36" fmla="*/ 13 w 18"/>
                <a:gd name="T37" fmla="*/ 20 h 20"/>
                <a:gd name="T38" fmla="*/ 12 w 18"/>
                <a:gd name="T39" fmla="*/ 20 h 20"/>
                <a:gd name="T40" fmla="*/ 4 w 18"/>
                <a:gd name="T41" fmla="*/ 13 h 20"/>
                <a:gd name="T42" fmla="*/ 12 w 18"/>
                <a:gd name="T43" fmla="*/ 16 h 20"/>
                <a:gd name="T44" fmla="*/ 14 w 18"/>
                <a:gd name="T45" fmla="*/ 5 h 20"/>
                <a:gd name="T46" fmla="*/ 6 w 18"/>
                <a:gd name="T47" fmla="*/ 4 h 20"/>
                <a:gd name="T48" fmla="*/ 4 w 18"/>
                <a:gd name="T4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2" y="20"/>
                  </a:moveTo>
                  <a:cubicBezTo>
                    <a:pt x="1" y="16"/>
                    <a:pt x="1" y="16"/>
                    <a:pt x="1" y="16"/>
                  </a:cubicBezTo>
                  <a:cubicBezTo>
                    <a:pt x="0" y="15"/>
                    <a:pt x="0" y="15"/>
                    <a:pt x="0" y="14"/>
                  </a:cubicBezTo>
                  <a:cubicBezTo>
                    <a:pt x="0" y="14"/>
                    <a:pt x="0" y="14"/>
                    <a:pt x="0" y="14"/>
                  </a:cubicBezTo>
                  <a:cubicBezTo>
                    <a:pt x="4" y="1"/>
                    <a:pt x="4" y="1"/>
                    <a:pt x="4" y="1"/>
                  </a:cubicBezTo>
                  <a:cubicBezTo>
                    <a:pt x="4" y="1"/>
                    <a:pt x="5" y="0"/>
                    <a:pt x="6" y="0"/>
                  </a:cubicBezTo>
                  <a:cubicBezTo>
                    <a:pt x="6" y="0"/>
                    <a:pt x="6" y="0"/>
                    <a:pt x="6" y="0"/>
                  </a:cubicBezTo>
                  <a:cubicBezTo>
                    <a:pt x="16" y="3"/>
                    <a:pt x="16" y="3"/>
                    <a:pt x="16" y="3"/>
                  </a:cubicBezTo>
                  <a:cubicBezTo>
                    <a:pt x="16" y="4"/>
                    <a:pt x="16" y="4"/>
                    <a:pt x="16" y="4"/>
                  </a:cubicBezTo>
                  <a:cubicBezTo>
                    <a:pt x="16" y="3"/>
                    <a:pt x="16" y="3"/>
                    <a:pt x="16" y="3"/>
                  </a:cubicBezTo>
                  <a:cubicBezTo>
                    <a:pt x="17" y="3"/>
                    <a:pt x="17" y="3"/>
                    <a:pt x="17" y="3"/>
                  </a:cubicBezTo>
                  <a:cubicBezTo>
                    <a:pt x="17" y="3"/>
                    <a:pt x="17" y="3"/>
                    <a:pt x="17" y="3"/>
                  </a:cubicBezTo>
                  <a:cubicBezTo>
                    <a:pt x="18" y="4"/>
                    <a:pt x="18" y="4"/>
                    <a:pt x="18" y="5"/>
                  </a:cubicBezTo>
                  <a:cubicBezTo>
                    <a:pt x="18" y="5"/>
                    <a:pt x="18" y="5"/>
                    <a:pt x="18" y="5"/>
                  </a:cubicBezTo>
                  <a:cubicBezTo>
                    <a:pt x="14" y="19"/>
                    <a:pt x="14" y="19"/>
                    <a:pt x="14" y="19"/>
                  </a:cubicBezTo>
                  <a:cubicBezTo>
                    <a:pt x="14" y="19"/>
                    <a:pt x="14" y="19"/>
                    <a:pt x="14" y="20"/>
                  </a:cubicBezTo>
                  <a:cubicBezTo>
                    <a:pt x="14" y="20"/>
                    <a:pt x="14" y="20"/>
                    <a:pt x="14" y="20"/>
                  </a:cubicBezTo>
                  <a:cubicBezTo>
                    <a:pt x="13" y="20"/>
                    <a:pt x="13" y="20"/>
                    <a:pt x="13" y="20"/>
                  </a:cubicBezTo>
                  <a:cubicBezTo>
                    <a:pt x="13" y="20"/>
                    <a:pt x="13" y="20"/>
                    <a:pt x="13" y="20"/>
                  </a:cubicBezTo>
                  <a:cubicBezTo>
                    <a:pt x="13" y="20"/>
                    <a:pt x="13" y="20"/>
                    <a:pt x="12" y="20"/>
                  </a:cubicBezTo>
                  <a:close/>
                  <a:moveTo>
                    <a:pt x="4" y="13"/>
                  </a:moveTo>
                  <a:cubicBezTo>
                    <a:pt x="12" y="16"/>
                    <a:pt x="12" y="16"/>
                    <a:pt x="12" y="16"/>
                  </a:cubicBezTo>
                  <a:cubicBezTo>
                    <a:pt x="14" y="5"/>
                    <a:pt x="14" y="5"/>
                    <a:pt x="14" y="5"/>
                  </a:cubicBezTo>
                  <a:cubicBezTo>
                    <a:pt x="6" y="4"/>
                    <a:pt x="6" y="4"/>
                    <a:pt x="6" y="4"/>
                  </a:cubicBezTo>
                  <a:cubicBezTo>
                    <a:pt x="4" y="13"/>
                    <a:pt x="4" y="13"/>
                    <a:pt x="4" y="1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3" name="Freeform 102">
              <a:extLst>
                <a:ext uri="{FF2B5EF4-FFF2-40B4-BE49-F238E27FC236}">
                  <a16:creationId xmlns="" xmlns:a16="http://schemas.microsoft.com/office/drawing/2014/main" id="{28A11AC3-10A9-4F5D-A97D-AF6431AB40B5}"/>
                </a:ext>
              </a:extLst>
            </p:cNvPr>
            <p:cNvSpPr/>
            <p:nvPr/>
          </p:nvSpPr>
          <p:spPr bwMode="auto">
            <a:xfrm>
              <a:off x="6312694" y="1943106"/>
              <a:ext cx="219075" cy="269875"/>
            </a:xfrm>
            <a:custGeom>
              <a:avLst/>
              <a:gdLst>
                <a:gd name="T0" fmla="*/ 38 w 38"/>
                <a:gd name="T1" fmla="*/ 23 h 47"/>
                <a:gd name="T2" fmla="*/ 33 w 38"/>
                <a:gd name="T3" fmla="*/ 20 h 47"/>
                <a:gd name="T4" fmla="*/ 27 w 38"/>
                <a:gd name="T5" fmla="*/ 3 h 47"/>
                <a:gd name="T6" fmla="*/ 24 w 38"/>
                <a:gd name="T7" fmla="*/ 15 h 47"/>
                <a:gd name="T8" fmla="*/ 5 w 38"/>
                <a:gd name="T9" fmla="*/ 11 h 47"/>
                <a:gd name="T10" fmla="*/ 17 w 38"/>
                <a:gd name="T11" fmla="*/ 20 h 47"/>
                <a:gd name="T12" fmla="*/ 0 w 38"/>
                <a:gd name="T13" fmla="*/ 26 h 47"/>
                <a:gd name="T14" fmla="*/ 19 w 38"/>
                <a:gd name="T15" fmla="*/ 27 h 47"/>
                <a:gd name="T16" fmla="*/ 7 w 38"/>
                <a:gd name="T17" fmla="*/ 41 h 47"/>
                <a:gd name="T18" fmla="*/ 22 w 38"/>
                <a:gd name="T19" fmla="*/ 35 h 47"/>
                <a:gd name="T20" fmla="*/ 21 w 38"/>
                <a:gd name="T21" fmla="*/ 46 h 47"/>
                <a:gd name="T22" fmla="*/ 31 w 38"/>
                <a:gd name="T23" fmla="*/ 32 h 47"/>
                <a:gd name="T24" fmla="*/ 36 w 38"/>
                <a:gd name="T25" fmla="*/ 33 h 47"/>
                <a:gd name="T26" fmla="*/ 38 w 38"/>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8" y="23"/>
                  </a:moveTo>
                  <a:cubicBezTo>
                    <a:pt x="36" y="22"/>
                    <a:pt x="34" y="22"/>
                    <a:pt x="33" y="20"/>
                  </a:cubicBezTo>
                  <a:cubicBezTo>
                    <a:pt x="33" y="20"/>
                    <a:pt x="31" y="0"/>
                    <a:pt x="27" y="3"/>
                  </a:cubicBezTo>
                  <a:cubicBezTo>
                    <a:pt x="22" y="5"/>
                    <a:pt x="24" y="15"/>
                    <a:pt x="24" y="15"/>
                  </a:cubicBezTo>
                  <a:cubicBezTo>
                    <a:pt x="24" y="15"/>
                    <a:pt x="8" y="4"/>
                    <a:pt x="5" y="11"/>
                  </a:cubicBezTo>
                  <a:cubicBezTo>
                    <a:pt x="3" y="18"/>
                    <a:pt x="17" y="20"/>
                    <a:pt x="17" y="20"/>
                  </a:cubicBezTo>
                  <a:cubicBezTo>
                    <a:pt x="17" y="20"/>
                    <a:pt x="0" y="19"/>
                    <a:pt x="0" y="26"/>
                  </a:cubicBezTo>
                  <a:cubicBezTo>
                    <a:pt x="1" y="34"/>
                    <a:pt x="19" y="27"/>
                    <a:pt x="19" y="27"/>
                  </a:cubicBezTo>
                  <a:cubicBezTo>
                    <a:pt x="19" y="27"/>
                    <a:pt x="2" y="36"/>
                    <a:pt x="7" y="41"/>
                  </a:cubicBezTo>
                  <a:cubicBezTo>
                    <a:pt x="11" y="46"/>
                    <a:pt x="22" y="35"/>
                    <a:pt x="22" y="35"/>
                  </a:cubicBezTo>
                  <a:cubicBezTo>
                    <a:pt x="22" y="35"/>
                    <a:pt x="17" y="43"/>
                    <a:pt x="21" y="46"/>
                  </a:cubicBezTo>
                  <a:cubicBezTo>
                    <a:pt x="24" y="47"/>
                    <a:pt x="31" y="32"/>
                    <a:pt x="31" y="32"/>
                  </a:cubicBezTo>
                  <a:cubicBezTo>
                    <a:pt x="31" y="32"/>
                    <a:pt x="34" y="32"/>
                    <a:pt x="36" y="33"/>
                  </a:cubicBezTo>
                  <a:lnTo>
                    <a:pt x="38" y="23"/>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4" name="Freeform 103">
              <a:extLst>
                <a:ext uri="{FF2B5EF4-FFF2-40B4-BE49-F238E27FC236}">
                  <a16:creationId xmlns="" xmlns:a16="http://schemas.microsoft.com/office/drawing/2014/main" id="{651ABD13-8038-413E-A71D-97335EB28248}"/>
                </a:ext>
              </a:extLst>
            </p:cNvPr>
            <p:cNvSpPr>
              <a:spLocks noEditPoints="1"/>
            </p:cNvSpPr>
            <p:nvPr/>
          </p:nvSpPr>
          <p:spPr bwMode="auto">
            <a:xfrm>
              <a:off x="6306344" y="1949456"/>
              <a:ext cx="231775" cy="263525"/>
            </a:xfrm>
            <a:custGeom>
              <a:avLst/>
              <a:gdLst>
                <a:gd name="T0" fmla="*/ 19 w 40"/>
                <a:gd name="T1" fmla="*/ 41 h 46"/>
                <a:gd name="T2" fmla="*/ 10 w 40"/>
                <a:gd name="T3" fmla="*/ 43 h 46"/>
                <a:gd name="T4" fmla="*/ 7 w 40"/>
                <a:gd name="T5" fmla="*/ 41 h 46"/>
                <a:gd name="T6" fmla="*/ 11 w 40"/>
                <a:gd name="T7" fmla="*/ 30 h 46"/>
                <a:gd name="T8" fmla="*/ 7 w 40"/>
                <a:gd name="T9" fmla="*/ 30 h 46"/>
                <a:gd name="T10" fmla="*/ 0 w 40"/>
                <a:gd name="T11" fmla="*/ 25 h 46"/>
                <a:gd name="T12" fmla="*/ 6 w 40"/>
                <a:gd name="T13" fmla="*/ 19 h 46"/>
                <a:gd name="T14" fmla="*/ 5 w 40"/>
                <a:gd name="T15" fmla="*/ 11 h 46"/>
                <a:gd name="T16" fmla="*/ 5 w 40"/>
                <a:gd name="T17" fmla="*/ 9 h 46"/>
                <a:gd name="T18" fmla="*/ 23 w 40"/>
                <a:gd name="T19" fmla="*/ 11 h 46"/>
                <a:gd name="T20" fmla="*/ 23 w 40"/>
                <a:gd name="T21" fmla="*/ 10 h 46"/>
                <a:gd name="T22" fmla="*/ 28 w 40"/>
                <a:gd name="T23" fmla="*/ 0 h 46"/>
                <a:gd name="T24" fmla="*/ 32 w 40"/>
                <a:gd name="T25" fmla="*/ 4 h 46"/>
                <a:gd name="T26" fmla="*/ 36 w 40"/>
                <a:gd name="T27" fmla="*/ 19 h 46"/>
                <a:gd name="T28" fmla="*/ 40 w 40"/>
                <a:gd name="T29" fmla="*/ 21 h 46"/>
                <a:gd name="T30" fmla="*/ 40 w 40"/>
                <a:gd name="T31" fmla="*/ 23 h 46"/>
                <a:gd name="T32" fmla="*/ 37 w 40"/>
                <a:gd name="T33" fmla="*/ 33 h 46"/>
                <a:gd name="T34" fmla="*/ 33 w 40"/>
                <a:gd name="T35" fmla="*/ 33 h 46"/>
                <a:gd name="T36" fmla="*/ 23 w 40"/>
                <a:gd name="T37" fmla="*/ 46 h 46"/>
                <a:gd name="T38" fmla="*/ 23 w 40"/>
                <a:gd name="T39" fmla="*/ 46 h 46"/>
                <a:gd name="T40" fmla="*/ 24 w 40"/>
                <a:gd name="T41" fmla="*/ 34 h 46"/>
                <a:gd name="T42" fmla="*/ 22 w 40"/>
                <a:gd name="T43" fmla="*/ 41 h 46"/>
                <a:gd name="T44" fmla="*/ 23 w 40"/>
                <a:gd name="T45" fmla="*/ 43 h 46"/>
                <a:gd name="T46" fmla="*/ 24 w 40"/>
                <a:gd name="T47" fmla="*/ 42 h 46"/>
                <a:gd name="T48" fmla="*/ 31 w 40"/>
                <a:gd name="T49" fmla="*/ 30 h 46"/>
                <a:gd name="T50" fmla="*/ 32 w 40"/>
                <a:gd name="T51" fmla="*/ 29 h 46"/>
                <a:gd name="T52" fmla="*/ 37 w 40"/>
                <a:gd name="T53" fmla="*/ 23 h 46"/>
                <a:gd name="T54" fmla="*/ 33 w 40"/>
                <a:gd name="T55" fmla="*/ 20 h 46"/>
                <a:gd name="T56" fmla="*/ 29 w 40"/>
                <a:gd name="T57" fmla="*/ 3 h 46"/>
                <a:gd name="T58" fmla="*/ 28 w 40"/>
                <a:gd name="T59" fmla="*/ 3 h 46"/>
                <a:gd name="T60" fmla="*/ 26 w 40"/>
                <a:gd name="T61" fmla="*/ 10 h 46"/>
                <a:gd name="T62" fmla="*/ 26 w 40"/>
                <a:gd name="T63" fmla="*/ 14 h 46"/>
                <a:gd name="T64" fmla="*/ 24 w 40"/>
                <a:gd name="T65" fmla="*/ 15 h 46"/>
                <a:gd name="T66" fmla="*/ 19 w 40"/>
                <a:gd name="T67" fmla="*/ 12 h 46"/>
                <a:gd name="T68" fmla="*/ 8 w 40"/>
                <a:gd name="T69" fmla="*/ 10 h 46"/>
                <a:gd name="T70" fmla="*/ 8 w 40"/>
                <a:gd name="T71" fmla="*/ 11 h 46"/>
                <a:gd name="T72" fmla="*/ 18 w 40"/>
                <a:gd name="T73" fmla="*/ 18 h 46"/>
                <a:gd name="T74" fmla="*/ 18 w 40"/>
                <a:gd name="T75" fmla="*/ 18 h 46"/>
                <a:gd name="T76" fmla="*/ 18 w 40"/>
                <a:gd name="T77" fmla="*/ 18 h 46"/>
                <a:gd name="T78" fmla="*/ 18 w 40"/>
                <a:gd name="T79" fmla="*/ 21 h 46"/>
                <a:gd name="T80" fmla="*/ 14 w 40"/>
                <a:gd name="T81" fmla="*/ 21 h 46"/>
                <a:gd name="T82" fmla="*/ 3 w 40"/>
                <a:gd name="T83" fmla="*/ 25 h 46"/>
                <a:gd name="T84" fmla="*/ 3 w 40"/>
                <a:gd name="T85" fmla="*/ 25 h 46"/>
                <a:gd name="T86" fmla="*/ 7 w 40"/>
                <a:gd name="T87" fmla="*/ 27 h 46"/>
                <a:gd name="T88" fmla="*/ 19 w 40"/>
                <a:gd name="T89" fmla="*/ 24 h 46"/>
                <a:gd name="T90" fmla="*/ 20 w 40"/>
                <a:gd name="T91" fmla="*/ 27 h 46"/>
                <a:gd name="T92" fmla="*/ 14 w 40"/>
                <a:gd name="T93" fmla="*/ 31 h 46"/>
                <a:gd name="T94" fmla="*/ 9 w 40"/>
                <a:gd name="T95" fmla="*/ 39 h 46"/>
                <a:gd name="T96" fmla="*/ 10 w 40"/>
                <a:gd name="T97" fmla="*/ 40 h 46"/>
                <a:gd name="T98" fmla="*/ 22 w 40"/>
                <a:gd name="T99" fmla="*/ 33 h 46"/>
                <a:gd name="T100" fmla="*/ 23 w 40"/>
                <a:gd name="T101"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46">
                  <a:moveTo>
                    <a:pt x="21" y="46"/>
                  </a:moveTo>
                  <a:cubicBezTo>
                    <a:pt x="19" y="45"/>
                    <a:pt x="19" y="43"/>
                    <a:pt x="19" y="41"/>
                  </a:cubicBezTo>
                  <a:cubicBezTo>
                    <a:pt x="19" y="41"/>
                    <a:pt x="19" y="41"/>
                    <a:pt x="19" y="41"/>
                  </a:cubicBezTo>
                  <a:cubicBezTo>
                    <a:pt x="19" y="40"/>
                    <a:pt x="19" y="40"/>
                    <a:pt x="19" y="39"/>
                  </a:cubicBezTo>
                  <a:cubicBezTo>
                    <a:pt x="19" y="39"/>
                    <a:pt x="19" y="39"/>
                    <a:pt x="19" y="39"/>
                  </a:cubicBezTo>
                  <a:cubicBezTo>
                    <a:pt x="17" y="41"/>
                    <a:pt x="13" y="43"/>
                    <a:pt x="10" y="43"/>
                  </a:cubicBezTo>
                  <a:cubicBezTo>
                    <a:pt x="10" y="43"/>
                    <a:pt x="10" y="43"/>
                    <a:pt x="10" y="43"/>
                  </a:cubicBezTo>
                  <a:cubicBezTo>
                    <a:pt x="9" y="43"/>
                    <a:pt x="8" y="42"/>
                    <a:pt x="7" y="41"/>
                  </a:cubicBezTo>
                  <a:cubicBezTo>
                    <a:pt x="7" y="41"/>
                    <a:pt x="7" y="41"/>
                    <a:pt x="7" y="41"/>
                  </a:cubicBezTo>
                  <a:cubicBezTo>
                    <a:pt x="6" y="40"/>
                    <a:pt x="6" y="39"/>
                    <a:pt x="6" y="38"/>
                  </a:cubicBezTo>
                  <a:cubicBezTo>
                    <a:pt x="6" y="38"/>
                    <a:pt x="6" y="38"/>
                    <a:pt x="6" y="38"/>
                  </a:cubicBezTo>
                  <a:cubicBezTo>
                    <a:pt x="6" y="35"/>
                    <a:pt x="8" y="32"/>
                    <a:pt x="11" y="30"/>
                  </a:cubicBezTo>
                  <a:cubicBezTo>
                    <a:pt x="11" y="30"/>
                    <a:pt x="11" y="30"/>
                    <a:pt x="11" y="30"/>
                  </a:cubicBezTo>
                  <a:cubicBezTo>
                    <a:pt x="10" y="30"/>
                    <a:pt x="8" y="30"/>
                    <a:pt x="7" y="30"/>
                  </a:cubicBezTo>
                  <a:cubicBezTo>
                    <a:pt x="7" y="30"/>
                    <a:pt x="7" y="30"/>
                    <a:pt x="7" y="30"/>
                  </a:cubicBezTo>
                  <a:cubicBezTo>
                    <a:pt x="4" y="30"/>
                    <a:pt x="0" y="29"/>
                    <a:pt x="0" y="25"/>
                  </a:cubicBezTo>
                  <a:cubicBezTo>
                    <a:pt x="0" y="25"/>
                    <a:pt x="0" y="25"/>
                    <a:pt x="0" y="25"/>
                  </a:cubicBezTo>
                  <a:cubicBezTo>
                    <a:pt x="0" y="25"/>
                    <a:pt x="0" y="25"/>
                    <a:pt x="0" y="25"/>
                  </a:cubicBezTo>
                  <a:cubicBezTo>
                    <a:pt x="0" y="25"/>
                    <a:pt x="0" y="25"/>
                    <a:pt x="0" y="25"/>
                  </a:cubicBezTo>
                  <a:cubicBezTo>
                    <a:pt x="0" y="21"/>
                    <a:pt x="3" y="20"/>
                    <a:pt x="6" y="19"/>
                  </a:cubicBezTo>
                  <a:cubicBezTo>
                    <a:pt x="6" y="19"/>
                    <a:pt x="6" y="19"/>
                    <a:pt x="6" y="19"/>
                  </a:cubicBezTo>
                  <a:cubicBezTo>
                    <a:pt x="7" y="18"/>
                    <a:pt x="8" y="18"/>
                    <a:pt x="9" y="18"/>
                  </a:cubicBezTo>
                  <a:cubicBezTo>
                    <a:pt x="9" y="18"/>
                    <a:pt x="9" y="18"/>
                    <a:pt x="9" y="18"/>
                  </a:cubicBezTo>
                  <a:cubicBezTo>
                    <a:pt x="7" y="17"/>
                    <a:pt x="5" y="15"/>
                    <a:pt x="5" y="11"/>
                  </a:cubicBezTo>
                  <a:cubicBezTo>
                    <a:pt x="5" y="11"/>
                    <a:pt x="5" y="11"/>
                    <a:pt x="5" y="11"/>
                  </a:cubicBezTo>
                  <a:cubicBezTo>
                    <a:pt x="5" y="11"/>
                    <a:pt x="5" y="10"/>
                    <a:pt x="5" y="9"/>
                  </a:cubicBezTo>
                  <a:cubicBezTo>
                    <a:pt x="5" y="9"/>
                    <a:pt x="5" y="9"/>
                    <a:pt x="5" y="9"/>
                  </a:cubicBezTo>
                  <a:cubicBezTo>
                    <a:pt x="6" y="7"/>
                    <a:pt x="8" y="6"/>
                    <a:pt x="10" y="6"/>
                  </a:cubicBezTo>
                  <a:cubicBezTo>
                    <a:pt x="10" y="6"/>
                    <a:pt x="10" y="6"/>
                    <a:pt x="10" y="6"/>
                  </a:cubicBezTo>
                  <a:cubicBezTo>
                    <a:pt x="14" y="6"/>
                    <a:pt x="20" y="9"/>
                    <a:pt x="23" y="11"/>
                  </a:cubicBezTo>
                  <a:cubicBezTo>
                    <a:pt x="23" y="11"/>
                    <a:pt x="23" y="11"/>
                    <a:pt x="23" y="11"/>
                  </a:cubicBezTo>
                  <a:cubicBezTo>
                    <a:pt x="23" y="11"/>
                    <a:pt x="23" y="10"/>
                    <a:pt x="23" y="10"/>
                  </a:cubicBezTo>
                  <a:cubicBezTo>
                    <a:pt x="23" y="10"/>
                    <a:pt x="23" y="10"/>
                    <a:pt x="23" y="10"/>
                  </a:cubicBezTo>
                  <a:cubicBezTo>
                    <a:pt x="23" y="7"/>
                    <a:pt x="23" y="3"/>
                    <a:pt x="27" y="0"/>
                  </a:cubicBezTo>
                  <a:cubicBezTo>
                    <a:pt x="27" y="0"/>
                    <a:pt x="27" y="0"/>
                    <a:pt x="27" y="0"/>
                  </a:cubicBezTo>
                  <a:cubicBezTo>
                    <a:pt x="27" y="0"/>
                    <a:pt x="28" y="0"/>
                    <a:pt x="28" y="0"/>
                  </a:cubicBezTo>
                  <a:cubicBezTo>
                    <a:pt x="28" y="0"/>
                    <a:pt x="28" y="0"/>
                    <a:pt x="28" y="0"/>
                  </a:cubicBezTo>
                  <a:cubicBezTo>
                    <a:pt x="31" y="0"/>
                    <a:pt x="32" y="2"/>
                    <a:pt x="32" y="4"/>
                  </a:cubicBezTo>
                  <a:cubicBezTo>
                    <a:pt x="32" y="4"/>
                    <a:pt x="32" y="4"/>
                    <a:pt x="32" y="4"/>
                  </a:cubicBezTo>
                  <a:cubicBezTo>
                    <a:pt x="33" y="5"/>
                    <a:pt x="34" y="8"/>
                    <a:pt x="34" y="10"/>
                  </a:cubicBezTo>
                  <a:cubicBezTo>
                    <a:pt x="34" y="10"/>
                    <a:pt x="34" y="10"/>
                    <a:pt x="34" y="10"/>
                  </a:cubicBezTo>
                  <a:cubicBezTo>
                    <a:pt x="35" y="14"/>
                    <a:pt x="36" y="17"/>
                    <a:pt x="36" y="19"/>
                  </a:cubicBezTo>
                  <a:cubicBezTo>
                    <a:pt x="36" y="19"/>
                    <a:pt x="36" y="19"/>
                    <a:pt x="36" y="19"/>
                  </a:cubicBezTo>
                  <a:cubicBezTo>
                    <a:pt x="37" y="19"/>
                    <a:pt x="38" y="20"/>
                    <a:pt x="40" y="21"/>
                  </a:cubicBezTo>
                  <a:cubicBezTo>
                    <a:pt x="40" y="21"/>
                    <a:pt x="40" y="21"/>
                    <a:pt x="40" y="21"/>
                  </a:cubicBezTo>
                  <a:cubicBezTo>
                    <a:pt x="39" y="22"/>
                    <a:pt x="39" y="22"/>
                    <a:pt x="39" y="22"/>
                  </a:cubicBezTo>
                  <a:cubicBezTo>
                    <a:pt x="40" y="21"/>
                    <a:pt x="40" y="21"/>
                    <a:pt x="40" y="21"/>
                  </a:cubicBezTo>
                  <a:cubicBezTo>
                    <a:pt x="40" y="21"/>
                    <a:pt x="40" y="22"/>
                    <a:pt x="40" y="23"/>
                  </a:cubicBezTo>
                  <a:cubicBezTo>
                    <a:pt x="40" y="23"/>
                    <a:pt x="40" y="23"/>
                    <a:pt x="40" y="23"/>
                  </a:cubicBezTo>
                  <a:cubicBezTo>
                    <a:pt x="38" y="32"/>
                    <a:pt x="38" y="32"/>
                    <a:pt x="38" y="32"/>
                  </a:cubicBezTo>
                  <a:cubicBezTo>
                    <a:pt x="38" y="33"/>
                    <a:pt x="37" y="33"/>
                    <a:pt x="37" y="33"/>
                  </a:cubicBezTo>
                  <a:cubicBezTo>
                    <a:pt x="37" y="33"/>
                    <a:pt x="37" y="33"/>
                    <a:pt x="37" y="33"/>
                  </a:cubicBezTo>
                  <a:cubicBezTo>
                    <a:pt x="35" y="33"/>
                    <a:pt x="34" y="33"/>
                    <a:pt x="33" y="33"/>
                  </a:cubicBezTo>
                  <a:cubicBezTo>
                    <a:pt x="33" y="33"/>
                    <a:pt x="33" y="33"/>
                    <a:pt x="33" y="33"/>
                  </a:cubicBezTo>
                  <a:cubicBezTo>
                    <a:pt x="32" y="35"/>
                    <a:pt x="29" y="40"/>
                    <a:pt x="26" y="44"/>
                  </a:cubicBezTo>
                  <a:cubicBezTo>
                    <a:pt x="26" y="44"/>
                    <a:pt x="26" y="44"/>
                    <a:pt x="26" y="44"/>
                  </a:cubicBezTo>
                  <a:cubicBezTo>
                    <a:pt x="25" y="45"/>
                    <a:pt x="25" y="46"/>
                    <a:pt x="23" y="46"/>
                  </a:cubicBezTo>
                  <a:cubicBezTo>
                    <a:pt x="23" y="46"/>
                    <a:pt x="23" y="46"/>
                    <a:pt x="23" y="46"/>
                  </a:cubicBezTo>
                  <a:cubicBezTo>
                    <a:pt x="23" y="46"/>
                    <a:pt x="23" y="46"/>
                    <a:pt x="23" y="46"/>
                  </a:cubicBezTo>
                  <a:cubicBezTo>
                    <a:pt x="23" y="46"/>
                    <a:pt x="23" y="46"/>
                    <a:pt x="23" y="46"/>
                  </a:cubicBezTo>
                  <a:cubicBezTo>
                    <a:pt x="22" y="46"/>
                    <a:pt x="22" y="46"/>
                    <a:pt x="21" y="46"/>
                  </a:cubicBezTo>
                  <a:close/>
                  <a:moveTo>
                    <a:pt x="23" y="33"/>
                  </a:moveTo>
                  <a:cubicBezTo>
                    <a:pt x="24" y="33"/>
                    <a:pt x="24" y="34"/>
                    <a:pt x="24" y="34"/>
                  </a:cubicBezTo>
                  <a:cubicBezTo>
                    <a:pt x="24" y="34"/>
                    <a:pt x="24" y="34"/>
                    <a:pt x="24" y="34"/>
                  </a:cubicBezTo>
                  <a:cubicBezTo>
                    <a:pt x="24" y="34"/>
                    <a:pt x="22" y="38"/>
                    <a:pt x="22" y="41"/>
                  </a:cubicBezTo>
                  <a:cubicBezTo>
                    <a:pt x="22" y="41"/>
                    <a:pt x="22" y="41"/>
                    <a:pt x="22" y="41"/>
                  </a:cubicBezTo>
                  <a:cubicBezTo>
                    <a:pt x="22" y="42"/>
                    <a:pt x="22" y="43"/>
                    <a:pt x="23" y="43"/>
                  </a:cubicBezTo>
                  <a:cubicBezTo>
                    <a:pt x="23" y="43"/>
                    <a:pt x="23" y="43"/>
                    <a:pt x="23" y="43"/>
                  </a:cubicBezTo>
                  <a:cubicBezTo>
                    <a:pt x="23" y="43"/>
                    <a:pt x="23" y="43"/>
                    <a:pt x="23" y="43"/>
                  </a:cubicBezTo>
                  <a:cubicBezTo>
                    <a:pt x="23" y="43"/>
                    <a:pt x="23" y="43"/>
                    <a:pt x="23" y="43"/>
                  </a:cubicBezTo>
                  <a:cubicBezTo>
                    <a:pt x="23" y="43"/>
                    <a:pt x="24" y="42"/>
                    <a:pt x="24" y="42"/>
                  </a:cubicBezTo>
                  <a:cubicBezTo>
                    <a:pt x="24" y="42"/>
                    <a:pt x="24" y="42"/>
                    <a:pt x="24" y="42"/>
                  </a:cubicBezTo>
                  <a:cubicBezTo>
                    <a:pt x="25" y="41"/>
                    <a:pt x="26" y="39"/>
                    <a:pt x="27" y="37"/>
                  </a:cubicBezTo>
                  <a:cubicBezTo>
                    <a:pt x="27" y="37"/>
                    <a:pt x="27" y="37"/>
                    <a:pt x="27" y="37"/>
                  </a:cubicBezTo>
                  <a:cubicBezTo>
                    <a:pt x="29" y="34"/>
                    <a:pt x="31" y="30"/>
                    <a:pt x="31" y="30"/>
                  </a:cubicBezTo>
                  <a:cubicBezTo>
                    <a:pt x="31" y="30"/>
                    <a:pt x="31" y="30"/>
                    <a:pt x="31" y="30"/>
                  </a:cubicBezTo>
                  <a:cubicBezTo>
                    <a:pt x="31" y="30"/>
                    <a:pt x="32" y="29"/>
                    <a:pt x="32" y="29"/>
                  </a:cubicBezTo>
                  <a:cubicBezTo>
                    <a:pt x="32" y="29"/>
                    <a:pt x="32" y="29"/>
                    <a:pt x="32" y="29"/>
                  </a:cubicBezTo>
                  <a:cubicBezTo>
                    <a:pt x="32" y="29"/>
                    <a:pt x="34" y="30"/>
                    <a:pt x="36" y="30"/>
                  </a:cubicBezTo>
                  <a:cubicBezTo>
                    <a:pt x="36" y="30"/>
                    <a:pt x="36" y="30"/>
                    <a:pt x="36" y="30"/>
                  </a:cubicBezTo>
                  <a:cubicBezTo>
                    <a:pt x="37" y="23"/>
                    <a:pt x="37" y="23"/>
                    <a:pt x="37" y="23"/>
                  </a:cubicBezTo>
                  <a:cubicBezTo>
                    <a:pt x="36" y="22"/>
                    <a:pt x="34" y="22"/>
                    <a:pt x="33" y="20"/>
                  </a:cubicBezTo>
                  <a:cubicBezTo>
                    <a:pt x="33" y="20"/>
                    <a:pt x="33" y="20"/>
                    <a:pt x="33" y="20"/>
                  </a:cubicBezTo>
                  <a:cubicBezTo>
                    <a:pt x="33" y="20"/>
                    <a:pt x="33" y="20"/>
                    <a:pt x="33" y="20"/>
                  </a:cubicBezTo>
                  <a:cubicBezTo>
                    <a:pt x="33" y="20"/>
                    <a:pt x="33" y="16"/>
                    <a:pt x="32" y="12"/>
                  </a:cubicBezTo>
                  <a:cubicBezTo>
                    <a:pt x="32" y="12"/>
                    <a:pt x="32" y="12"/>
                    <a:pt x="32" y="12"/>
                  </a:cubicBezTo>
                  <a:cubicBezTo>
                    <a:pt x="31" y="9"/>
                    <a:pt x="30" y="4"/>
                    <a:pt x="29" y="3"/>
                  </a:cubicBezTo>
                  <a:cubicBezTo>
                    <a:pt x="29" y="3"/>
                    <a:pt x="29" y="3"/>
                    <a:pt x="29" y="3"/>
                  </a:cubicBezTo>
                  <a:cubicBezTo>
                    <a:pt x="28" y="3"/>
                    <a:pt x="28" y="3"/>
                    <a:pt x="28" y="3"/>
                  </a:cubicBezTo>
                  <a:cubicBezTo>
                    <a:pt x="28" y="3"/>
                    <a:pt x="28" y="3"/>
                    <a:pt x="28" y="3"/>
                  </a:cubicBezTo>
                  <a:cubicBezTo>
                    <a:pt x="28" y="3"/>
                    <a:pt x="28" y="3"/>
                    <a:pt x="28" y="3"/>
                  </a:cubicBezTo>
                  <a:cubicBezTo>
                    <a:pt x="28" y="3"/>
                    <a:pt x="28" y="3"/>
                    <a:pt x="28" y="3"/>
                  </a:cubicBezTo>
                  <a:cubicBezTo>
                    <a:pt x="27" y="4"/>
                    <a:pt x="26" y="7"/>
                    <a:pt x="26" y="10"/>
                  </a:cubicBezTo>
                  <a:cubicBezTo>
                    <a:pt x="26" y="10"/>
                    <a:pt x="26" y="10"/>
                    <a:pt x="26" y="10"/>
                  </a:cubicBezTo>
                  <a:cubicBezTo>
                    <a:pt x="26" y="12"/>
                    <a:pt x="26" y="14"/>
                    <a:pt x="26" y="14"/>
                  </a:cubicBezTo>
                  <a:cubicBezTo>
                    <a:pt x="26" y="14"/>
                    <a:pt x="26" y="14"/>
                    <a:pt x="26" y="14"/>
                  </a:cubicBezTo>
                  <a:cubicBezTo>
                    <a:pt x="26" y="14"/>
                    <a:pt x="26" y="15"/>
                    <a:pt x="26" y="15"/>
                  </a:cubicBezTo>
                  <a:cubicBezTo>
                    <a:pt x="26" y="15"/>
                    <a:pt x="26" y="15"/>
                    <a:pt x="26" y="15"/>
                  </a:cubicBezTo>
                  <a:cubicBezTo>
                    <a:pt x="25" y="15"/>
                    <a:pt x="24" y="15"/>
                    <a:pt x="24" y="15"/>
                  </a:cubicBezTo>
                  <a:cubicBezTo>
                    <a:pt x="24" y="15"/>
                    <a:pt x="24" y="15"/>
                    <a:pt x="24" y="15"/>
                  </a:cubicBezTo>
                  <a:cubicBezTo>
                    <a:pt x="24" y="15"/>
                    <a:pt x="22" y="14"/>
                    <a:pt x="19" y="12"/>
                  </a:cubicBezTo>
                  <a:cubicBezTo>
                    <a:pt x="19" y="12"/>
                    <a:pt x="19" y="12"/>
                    <a:pt x="19" y="12"/>
                  </a:cubicBezTo>
                  <a:cubicBezTo>
                    <a:pt x="16" y="11"/>
                    <a:pt x="12" y="9"/>
                    <a:pt x="10" y="9"/>
                  </a:cubicBezTo>
                  <a:cubicBezTo>
                    <a:pt x="10" y="9"/>
                    <a:pt x="10" y="9"/>
                    <a:pt x="10" y="9"/>
                  </a:cubicBezTo>
                  <a:cubicBezTo>
                    <a:pt x="9" y="9"/>
                    <a:pt x="8" y="9"/>
                    <a:pt x="8" y="10"/>
                  </a:cubicBezTo>
                  <a:cubicBezTo>
                    <a:pt x="8" y="10"/>
                    <a:pt x="8" y="10"/>
                    <a:pt x="8" y="10"/>
                  </a:cubicBezTo>
                  <a:cubicBezTo>
                    <a:pt x="8" y="11"/>
                    <a:pt x="8" y="11"/>
                    <a:pt x="8" y="11"/>
                  </a:cubicBezTo>
                  <a:cubicBezTo>
                    <a:pt x="8" y="11"/>
                    <a:pt x="8" y="11"/>
                    <a:pt x="8" y="11"/>
                  </a:cubicBezTo>
                  <a:cubicBezTo>
                    <a:pt x="7" y="13"/>
                    <a:pt x="10" y="15"/>
                    <a:pt x="13" y="16"/>
                  </a:cubicBezTo>
                  <a:cubicBezTo>
                    <a:pt x="13" y="16"/>
                    <a:pt x="13" y="16"/>
                    <a:pt x="13" y="16"/>
                  </a:cubicBezTo>
                  <a:cubicBezTo>
                    <a:pt x="15" y="17"/>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9" y="18"/>
                    <a:pt x="20" y="19"/>
                    <a:pt x="20" y="19"/>
                  </a:cubicBezTo>
                  <a:cubicBezTo>
                    <a:pt x="20" y="19"/>
                    <a:pt x="20" y="19"/>
                    <a:pt x="20" y="19"/>
                  </a:cubicBezTo>
                  <a:cubicBezTo>
                    <a:pt x="20" y="20"/>
                    <a:pt x="19" y="21"/>
                    <a:pt x="18" y="21"/>
                  </a:cubicBezTo>
                  <a:cubicBezTo>
                    <a:pt x="18" y="21"/>
                    <a:pt x="18" y="21"/>
                    <a:pt x="18" y="21"/>
                  </a:cubicBezTo>
                  <a:cubicBezTo>
                    <a:pt x="18" y="21"/>
                    <a:pt x="17" y="21"/>
                    <a:pt x="14" y="21"/>
                  </a:cubicBezTo>
                  <a:cubicBezTo>
                    <a:pt x="14" y="21"/>
                    <a:pt x="14" y="21"/>
                    <a:pt x="14" y="21"/>
                  </a:cubicBezTo>
                  <a:cubicBezTo>
                    <a:pt x="12" y="21"/>
                    <a:pt x="9" y="21"/>
                    <a:pt x="7" y="22"/>
                  </a:cubicBezTo>
                  <a:cubicBezTo>
                    <a:pt x="7" y="22"/>
                    <a:pt x="7" y="22"/>
                    <a:pt x="7" y="22"/>
                  </a:cubicBezTo>
                  <a:cubicBezTo>
                    <a:pt x="4" y="22"/>
                    <a:pt x="3" y="23"/>
                    <a:pt x="3" y="25"/>
                  </a:cubicBezTo>
                  <a:cubicBezTo>
                    <a:pt x="3" y="25"/>
                    <a:pt x="3" y="25"/>
                    <a:pt x="3" y="25"/>
                  </a:cubicBezTo>
                  <a:cubicBezTo>
                    <a:pt x="3" y="25"/>
                    <a:pt x="3" y="25"/>
                    <a:pt x="3" y="25"/>
                  </a:cubicBezTo>
                  <a:cubicBezTo>
                    <a:pt x="3" y="25"/>
                    <a:pt x="3" y="25"/>
                    <a:pt x="3" y="25"/>
                  </a:cubicBezTo>
                  <a:cubicBezTo>
                    <a:pt x="2" y="25"/>
                    <a:pt x="2" y="25"/>
                    <a:pt x="2" y="25"/>
                  </a:cubicBezTo>
                  <a:cubicBezTo>
                    <a:pt x="3" y="25"/>
                    <a:pt x="3" y="25"/>
                    <a:pt x="3" y="25"/>
                  </a:cubicBezTo>
                  <a:cubicBezTo>
                    <a:pt x="3" y="27"/>
                    <a:pt x="4" y="27"/>
                    <a:pt x="7" y="27"/>
                  </a:cubicBezTo>
                  <a:cubicBezTo>
                    <a:pt x="7" y="27"/>
                    <a:pt x="7" y="27"/>
                    <a:pt x="7" y="27"/>
                  </a:cubicBezTo>
                  <a:cubicBezTo>
                    <a:pt x="12" y="27"/>
                    <a:pt x="19" y="24"/>
                    <a:pt x="19" y="24"/>
                  </a:cubicBezTo>
                  <a:cubicBezTo>
                    <a:pt x="19" y="24"/>
                    <a:pt x="19" y="24"/>
                    <a:pt x="19" y="24"/>
                  </a:cubicBezTo>
                  <a:cubicBezTo>
                    <a:pt x="20" y="24"/>
                    <a:pt x="21" y="25"/>
                    <a:pt x="21" y="25"/>
                  </a:cubicBezTo>
                  <a:cubicBezTo>
                    <a:pt x="21" y="25"/>
                    <a:pt x="21" y="25"/>
                    <a:pt x="21" y="25"/>
                  </a:cubicBezTo>
                  <a:cubicBezTo>
                    <a:pt x="21" y="26"/>
                    <a:pt x="21" y="27"/>
                    <a:pt x="20" y="27"/>
                  </a:cubicBezTo>
                  <a:cubicBezTo>
                    <a:pt x="20" y="27"/>
                    <a:pt x="20" y="27"/>
                    <a:pt x="20" y="27"/>
                  </a:cubicBezTo>
                  <a:cubicBezTo>
                    <a:pt x="20" y="27"/>
                    <a:pt x="17" y="29"/>
                    <a:pt x="14" y="31"/>
                  </a:cubicBezTo>
                  <a:cubicBezTo>
                    <a:pt x="14" y="31"/>
                    <a:pt x="14" y="31"/>
                    <a:pt x="14" y="31"/>
                  </a:cubicBezTo>
                  <a:cubicBezTo>
                    <a:pt x="11" y="33"/>
                    <a:pt x="9" y="36"/>
                    <a:pt x="9" y="38"/>
                  </a:cubicBezTo>
                  <a:cubicBezTo>
                    <a:pt x="9" y="38"/>
                    <a:pt x="9" y="38"/>
                    <a:pt x="9" y="38"/>
                  </a:cubicBezTo>
                  <a:cubicBezTo>
                    <a:pt x="9" y="38"/>
                    <a:pt x="9" y="39"/>
                    <a:pt x="9" y="39"/>
                  </a:cubicBezTo>
                  <a:cubicBezTo>
                    <a:pt x="9" y="39"/>
                    <a:pt x="9" y="39"/>
                    <a:pt x="9" y="39"/>
                  </a:cubicBezTo>
                  <a:cubicBezTo>
                    <a:pt x="10" y="40"/>
                    <a:pt x="10" y="40"/>
                    <a:pt x="10" y="40"/>
                  </a:cubicBezTo>
                  <a:cubicBezTo>
                    <a:pt x="10" y="40"/>
                    <a:pt x="10" y="40"/>
                    <a:pt x="10" y="40"/>
                  </a:cubicBezTo>
                  <a:cubicBezTo>
                    <a:pt x="12" y="40"/>
                    <a:pt x="15" y="38"/>
                    <a:pt x="17" y="36"/>
                  </a:cubicBezTo>
                  <a:cubicBezTo>
                    <a:pt x="17" y="36"/>
                    <a:pt x="17" y="36"/>
                    <a:pt x="17" y="36"/>
                  </a:cubicBezTo>
                  <a:cubicBezTo>
                    <a:pt x="20" y="34"/>
                    <a:pt x="22" y="33"/>
                    <a:pt x="22" y="33"/>
                  </a:cubicBezTo>
                  <a:cubicBezTo>
                    <a:pt x="22" y="33"/>
                    <a:pt x="22" y="33"/>
                    <a:pt x="22" y="33"/>
                  </a:cubicBezTo>
                  <a:cubicBezTo>
                    <a:pt x="22" y="32"/>
                    <a:pt x="22" y="32"/>
                    <a:pt x="23" y="32"/>
                  </a:cubicBezTo>
                  <a:cubicBezTo>
                    <a:pt x="23" y="32"/>
                    <a:pt x="23" y="32"/>
                    <a:pt x="23" y="32"/>
                  </a:cubicBezTo>
                  <a:cubicBezTo>
                    <a:pt x="23" y="32"/>
                    <a:pt x="23" y="32"/>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5" name="Freeform 104">
              <a:extLst>
                <a:ext uri="{FF2B5EF4-FFF2-40B4-BE49-F238E27FC236}">
                  <a16:creationId xmlns="" xmlns:a16="http://schemas.microsoft.com/office/drawing/2014/main" id="{BDF4C252-9368-4DD8-A201-1600D0F34445}"/>
                </a:ext>
              </a:extLst>
            </p:cNvPr>
            <p:cNvSpPr/>
            <p:nvPr/>
          </p:nvSpPr>
          <p:spPr bwMode="auto">
            <a:xfrm>
              <a:off x="6509544" y="1901831"/>
              <a:ext cx="635000" cy="282575"/>
            </a:xfrm>
            <a:custGeom>
              <a:avLst/>
              <a:gdLst>
                <a:gd name="T0" fmla="*/ 101 w 110"/>
                <a:gd name="T1" fmla="*/ 2 h 49"/>
                <a:gd name="T2" fmla="*/ 2 w 110"/>
                <a:gd name="T3" fmla="*/ 27 h 49"/>
                <a:gd name="T4" fmla="*/ 0 w 110"/>
                <a:gd name="T5" fmla="*/ 42 h 49"/>
                <a:gd name="T6" fmla="*/ 107 w 110"/>
                <a:gd name="T7" fmla="*/ 13 h 49"/>
                <a:gd name="T8" fmla="*/ 109 w 110"/>
                <a:gd name="T9" fmla="*/ 7 h 49"/>
                <a:gd name="T10" fmla="*/ 101 w 110"/>
                <a:gd name="T11" fmla="*/ 2 h 49"/>
              </a:gdLst>
              <a:ahLst/>
              <a:cxnLst>
                <a:cxn ang="0">
                  <a:pos x="T0" y="T1"/>
                </a:cxn>
                <a:cxn ang="0">
                  <a:pos x="T2" y="T3"/>
                </a:cxn>
                <a:cxn ang="0">
                  <a:pos x="T4" y="T5"/>
                </a:cxn>
                <a:cxn ang="0">
                  <a:pos x="T6" y="T7"/>
                </a:cxn>
                <a:cxn ang="0">
                  <a:pos x="T8" y="T9"/>
                </a:cxn>
                <a:cxn ang="0">
                  <a:pos x="T10" y="T11"/>
                </a:cxn>
              </a:cxnLst>
              <a:rect l="0" t="0" r="r" b="b"/>
              <a:pathLst>
                <a:path w="110" h="49">
                  <a:moveTo>
                    <a:pt x="101" y="2"/>
                  </a:moveTo>
                  <a:cubicBezTo>
                    <a:pt x="101" y="2"/>
                    <a:pt x="55" y="38"/>
                    <a:pt x="2" y="27"/>
                  </a:cubicBezTo>
                  <a:cubicBezTo>
                    <a:pt x="0" y="42"/>
                    <a:pt x="0" y="42"/>
                    <a:pt x="0" y="42"/>
                  </a:cubicBezTo>
                  <a:cubicBezTo>
                    <a:pt x="5" y="42"/>
                    <a:pt x="64" y="49"/>
                    <a:pt x="107" y="13"/>
                  </a:cubicBezTo>
                  <a:cubicBezTo>
                    <a:pt x="107" y="13"/>
                    <a:pt x="110" y="10"/>
                    <a:pt x="109" y="7"/>
                  </a:cubicBezTo>
                  <a:cubicBezTo>
                    <a:pt x="109" y="7"/>
                    <a:pt x="107" y="0"/>
                    <a:pt x="101" y="2"/>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6" name="Freeform 105">
              <a:extLst>
                <a:ext uri="{FF2B5EF4-FFF2-40B4-BE49-F238E27FC236}">
                  <a16:creationId xmlns="" xmlns:a16="http://schemas.microsoft.com/office/drawing/2014/main" id="{F179525E-4F73-46E3-B589-16B66D15B1E5}"/>
                </a:ext>
              </a:extLst>
            </p:cNvPr>
            <p:cNvSpPr>
              <a:spLocks noEditPoints="1"/>
            </p:cNvSpPr>
            <p:nvPr/>
          </p:nvSpPr>
          <p:spPr bwMode="auto">
            <a:xfrm>
              <a:off x="6496844" y="1901831"/>
              <a:ext cx="652463" cy="254000"/>
            </a:xfrm>
            <a:custGeom>
              <a:avLst/>
              <a:gdLst>
                <a:gd name="T0" fmla="*/ 2 w 113"/>
                <a:gd name="T1" fmla="*/ 43 h 44"/>
                <a:gd name="T2" fmla="*/ 2 w 113"/>
                <a:gd name="T3" fmla="*/ 43 h 44"/>
                <a:gd name="T4" fmla="*/ 2 w 113"/>
                <a:gd name="T5" fmla="*/ 43 h 44"/>
                <a:gd name="T6" fmla="*/ 1 w 113"/>
                <a:gd name="T7" fmla="*/ 43 h 44"/>
                <a:gd name="T8" fmla="*/ 1 w 113"/>
                <a:gd name="T9" fmla="*/ 43 h 44"/>
                <a:gd name="T10" fmla="*/ 0 w 113"/>
                <a:gd name="T11" fmla="*/ 41 h 44"/>
                <a:gd name="T12" fmla="*/ 0 w 113"/>
                <a:gd name="T13" fmla="*/ 41 h 44"/>
                <a:gd name="T14" fmla="*/ 2 w 113"/>
                <a:gd name="T15" fmla="*/ 27 h 44"/>
                <a:gd name="T16" fmla="*/ 3 w 113"/>
                <a:gd name="T17" fmla="*/ 26 h 44"/>
                <a:gd name="T18" fmla="*/ 3 w 113"/>
                <a:gd name="T19" fmla="*/ 26 h 44"/>
                <a:gd name="T20" fmla="*/ 4 w 113"/>
                <a:gd name="T21" fmla="*/ 26 h 44"/>
                <a:gd name="T22" fmla="*/ 4 w 113"/>
                <a:gd name="T23" fmla="*/ 26 h 44"/>
                <a:gd name="T24" fmla="*/ 24 w 113"/>
                <a:gd name="T25" fmla="*/ 28 h 44"/>
                <a:gd name="T26" fmla="*/ 24 w 113"/>
                <a:gd name="T27" fmla="*/ 28 h 44"/>
                <a:gd name="T28" fmla="*/ 79 w 113"/>
                <a:gd name="T29" fmla="*/ 15 h 44"/>
                <a:gd name="T30" fmla="*/ 79 w 113"/>
                <a:gd name="T31" fmla="*/ 15 h 44"/>
                <a:gd name="T32" fmla="*/ 102 w 113"/>
                <a:gd name="T33" fmla="*/ 1 h 44"/>
                <a:gd name="T34" fmla="*/ 102 w 113"/>
                <a:gd name="T35" fmla="*/ 1 h 44"/>
                <a:gd name="T36" fmla="*/ 102 w 113"/>
                <a:gd name="T37" fmla="*/ 1 h 44"/>
                <a:gd name="T38" fmla="*/ 105 w 113"/>
                <a:gd name="T39" fmla="*/ 0 h 44"/>
                <a:gd name="T40" fmla="*/ 105 w 113"/>
                <a:gd name="T41" fmla="*/ 0 h 44"/>
                <a:gd name="T42" fmla="*/ 113 w 113"/>
                <a:gd name="T43" fmla="*/ 6 h 44"/>
                <a:gd name="T44" fmla="*/ 113 w 113"/>
                <a:gd name="T45" fmla="*/ 6 h 44"/>
                <a:gd name="T46" fmla="*/ 113 w 113"/>
                <a:gd name="T47" fmla="*/ 8 h 44"/>
                <a:gd name="T48" fmla="*/ 113 w 113"/>
                <a:gd name="T49" fmla="*/ 8 h 44"/>
                <a:gd name="T50" fmla="*/ 109 w 113"/>
                <a:gd name="T51" fmla="*/ 14 h 44"/>
                <a:gd name="T52" fmla="*/ 109 w 113"/>
                <a:gd name="T53" fmla="*/ 14 h 44"/>
                <a:gd name="T54" fmla="*/ 17 w 113"/>
                <a:gd name="T55" fmla="*/ 44 h 44"/>
                <a:gd name="T56" fmla="*/ 17 w 113"/>
                <a:gd name="T57" fmla="*/ 44 h 44"/>
                <a:gd name="T58" fmla="*/ 2 w 113"/>
                <a:gd name="T59" fmla="*/ 43 h 44"/>
                <a:gd name="T60" fmla="*/ 17 w 113"/>
                <a:gd name="T61" fmla="*/ 41 h 44"/>
                <a:gd name="T62" fmla="*/ 108 w 113"/>
                <a:gd name="T63" fmla="*/ 12 h 44"/>
                <a:gd name="T64" fmla="*/ 108 w 113"/>
                <a:gd name="T65" fmla="*/ 12 h 44"/>
                <a:gd name="T66" fmla="*/ 110 w 113"/>
                <a:gd name="T67" fmla="*/ 8 h 44"/>
                <a:gd name="T68" fmla="*/ 110 w 113"/>
                <a:gd name="T69" fmla="*/ 8 h 44"/>
                <a:gd name="T70" fmla="*/ 110 w 113"/>
                <a:gd name="T71" fmla="*/ 7 h 44"/>
                <a:gd name="T72" fmla="*/ 110 w 113"/>
                <a:gd name="T73" fmla="*/ 7 h 44"/>
                <a:gd name="T74" fmla="*/ 109 w 113"/>
                <a:gd name="T75" fmla="*/ 5 h 44"/>
                <a:gd name="T76" fmla="*/ 109 w 113"/>
                <a:gd name="T77" fmla="*/ 5 h 44"/>
                <a:gd name="T78" fmla="*/ 105 w 113"/>
                <a:gd name="T79" fmla="*/ 3 h 44"/>
                <a:gd name="T80" fmla="*/ 105 w 113"/>
                <a:gd name="T81" fmla="*/ 3 h 44"/>
                <a:gd name="T82" fmla="*/ 103 w 113"/>
                <a:gd name="T83" fmla="*/ 4 h 44"/>
                <a:gd name="T84" fmla="*/ 103 w 113"/>
                <a:gd name="T85" fmla="*/ 4 h 44"/>
                <a:gd name="T86" fmla="*/ 24 w 113"/>
                <a:gd name="T87" fmla="*/ 31 h 44"/>
                <a:gd name="T88" fmla="*/ 24 w 113"/>
                <a:gd name="T89" fmla="*/ 31 h 44"/>
                <a:gd name="T90" fmla="*/ 5 w 113"/>
                <a:gd name="T91" fmla="*/ 29 h 44"/>
                <a:gd name="T92" fmla="*/ 5 w 113"/>
                <a:gd name="T93" fmla="*/ 29 h 44"/>
                <a:gd name="T94" fmla="*/ 3 w 113"/>
                <a:gd name="T95" fmla="*/ 40 h 44"/>
                <a:gd name="T96" fmla="*/ 17 w 113"/>
                <a:gd name="T9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44">
                  <a:moveTo>
                    <a:pt x="2" y="43"/>
                  </a:moveTo>
                  <a:cubicBezTo>
                    <a:pt x="2" y="43"/>
                    <a:pt x="2" y="43"/>
                    <a:pt x="2" y="43"/>
                  </a:cubicBezTo>
                  <a:cubicBezTo>
                    <a:pt x="2" y="43"/>
                    <a:pt x="2" y="43"/>
                    <a:pt x="2" y="43"/>
                  </a:cubicBezTo>
                  <a:cubicBezTo>
                    <a:pt x="1" y="43"/>
                    <a:pt x="1" y="43"/>
                    <a:pt x="1" y="43"/>
                  </a:cubicBezTo>
                  <a:cubicBezTo>
                    <a:pt x="1" y="43"/>
                    <a:pt x="1" y="43"/>
                    <a:pt x="1" y="43"/>
                  </a:cubicBezTo>
                  <a:cubicBezTo>
                    <a:pt x="0" y="42"/>
                    <a:pt x="0" y="42"/>
                    <a:pt x="0" y="41"/>
                  </a:cubicBezTo>
                  <a:cubicBezTo>
                    <a:pt x="0" y="41"/>
                    <a:pt x="0" y="41"/>
                    <a:pt x="0" y="41"/>
                  </a:cubicBezTo>
                  <a:cubicBezTo>
                    <a:pt x="2" y="27"/>
                    <a:pt x="2" y="27"/>
                    <a:pt x="2" y="27"/>
                  </a:cubicBezTo>
                  <a:cubicBezTo>
                    <a:pt x="3" y="27"/>
                    <a:pt x="3" y="26"/>
                    <a:pt x="3" y="26"/>
                  </a:cubicBezTo>
                  <a:cubicBezTo>
                    <a:pt x="3" y="26"/>
                    <a:pt x="3" y="26"/>
                    <a:pt x="3" y="26"/>
                  </a:cubicBezTo>
                  <a:cubicBezTo>
                    <a:pt x="3" y="26"/>
                    <a:pt x="4" y="26"/>
                    <a:pt x="4" y="26"/>
                  </a:cubicBezTo>
                  <a:cubicBezTo>
                    <a:pt x="4" y="26"/>
                    <a:pt x="4" y="26"/>
                    <a:pt x="4" y="26"/>
                  </a:cubicBezTo>
                  <a:cubicBezTo>
                    <a:pt x="11" y="27"/>
                    <a:pt x="18" y="28"/>
                    <a:pt x="24" y="28"/>
                  </a:cubicBezTo>
                  <a:cubicBezTo>
                    <a:pt x="24" y="28"/>
                    <a:pt x="24" y="28"/>
                    <a:pt x="24" y="28"/>
                  </a:cubicBezTo>
                  <a:cubicBezTo>
                    <a:pt x="46" y="28"/>
                    <a:pt x="65" y="21"/>
                    <a:pt x="79" y="15"/>
                  </a:cubicBezTo>
                  <a:cubicBezTo>
                    <a:pt x="79" y="15"/>
                    <a:pt x="79" y="15"/>
                    <a:pt x="79" y="15"/>
                  </a:cubicBezTo>
                  <a:cubicBezTo>
                    <a:pt x="93" y="8"/>
                    <a:pt x="102" y="1"/>
                    <a:pt x="102" y="1"/>
                  </a:cubicBezTo>
                  <a:cubicBezTo>
                    <a:pt x="102" y="1"/>
                    <a:pt x="102" y="1"/>
                    <a:pt x="102" y="1"/>
                  </a:cubicBezTo>
                  <a:cubicBezTo>
                    <a:pt x="102" y="1"/>
                    <a:pt x="102" y="1"/>
                    <a:pt x="102" y="1"/>
                  </a:cubicBezTo>
                  <a:cubicBezTo>
                    <a:pt x="103" y="1"/>
                    <a:pt x="104" y="0"/>
                    <a:pt x="105" y="0"/>
                  </a:cubicBezTo>
                  <a:cubicBezTo>
                    <a:pt x="105" y="0"/>
                    <a:pt x="105" y="0"/>
                    <a:pt x="105" y="0"/>
                  </a:cubicBezTo>
                  <a:cubicBezTo>
                    <a:pt x="111" y="1"/>
                    <a:pt x="113" y="6"/>
                    <a:pt x="113" y="6"/>
                  </a:cubicBezTo>
                  <a:cubicBezTo>
                    <a:pt x="113" y="6"/>
                    <a:pt x="113" y="6"/>
                    <a:pt x="113" y="6"/>
                  </a:cubicBezTo>
                  <a:cubicBezTo>
                    <a:pt x="113" y="7"/>
                    <a:pt x="113" y="7"/>
                    <a:pt x="113" y="8"/>
                  </a:cubicBezTo>
                  <a:cubicBezTo>
                    <a:pt x="113" y="8"/>
                    <a:pt x="113" y="8"/>
                    <a:pt x="113" y="8"/>
                  </a:cubicBezTo>
                  <a:cubicBezTo>
                    <a:pt x="113" y="12"/>
                    <a:pt x="110" y="14"/>
                    <a:pt x="109" y="14"/>
                  </a:cubicBezTo>
                  <a:cubicBezTo>
                    <a:pt x="109" y="14"/>
                    <a:pt x="109" y="14"/>
                    <a:pt x="109" y="14"/>
                  </a:cubicBezTo>
                  <a:cubicBezTo>
                    <a:pt x="78" y="40"/>
                    <a:pt x="39" y="44"/>
                    <a:pt x="17" y="44"/>
                  </a:cubicBezTo>
                  <a:cubicBezTo>
                    <a:pt x="17" y="44"/>
                    <a:pt x="17" y="44"/>
                    <a:pt x="17" y="44"/>
                  </a:cubicBezTo>
                  <a:cubicBezTo>
                    <a:pt x="9" y="44"/>
                    <a:pt x="4" y="43"/>
                    <a:pt x="2" y="43"/>
                  </a:cubicBezTo>
                  <a:close/>
                  <a:moveTo>
                    <a:pt x="17" y="41"/>
                  </a:moveTo>
                  <a:cubicBezTo>
                    <a:pt x="38" y="41"/>
                    <a:pt x="77" y="37"/>
                    <a:pt x="108" y="12"/>
                  </a:cubicBezTo>
                  <a:cubicBezTo>
                    <a:pt x="108" y="12"/>
                    <a:pt x="108" y="12"/>
                    <a:pt x="108" y="12"/>
                  </a:cubicBezTo>
                  <a:cubicBezTo>
                    <a:pt x="107" y="12"/>
                    <a:pt x="110" y="10"/>
                    <a:pt x="110" y="8"/>
                  </a:cubicBezTo>
                  <a:cubicBezTo>
                    <a:pt x="110" y="8"/>
                    <a:pt x="110" y="8"/>
                    <a:pt x="110" y="8"/>
                  </a:cubicBezTo>
                  <a:cubicBezTo>
                    <a:pt x="110" y="7"/>
                    <a:pt x="110" y="7"/>
                    <a:pt x="110" y="7"/>
                  </a:cubicBezTo>
                  <a:cubicBezTo>
                    <a:pt x="110" y="7"/>
                    <a:pt x="110" y="7"/>
                    <a:pt x="110" y="7"/>
                  </a:cubicBezTo>
                  <a:cubicBezTo>
                    <a:pt x="110" y="7"/>
                    <a:pt x="109" y="6"/>
                    <a:pt x="109" y="5"/>
                  </a:cubicBezTo>
                  <a:cubicBezTo>
                    <a:pt x="109" y="5"/>
                    <a:pt x="109" y="5"/>
                    <a:pt x="109" y="5"/>
                  </a:cubicBezTo>
                  <a:cubicBezTo>
                    <a:pt x="108" y="4"/>
                    <a:pt x="107" y="3"/>
                    <a:pt x="105" y="3"/>
                  </a:cubicBezTo>
                  <a:cubicBezTo>
                    <a:pt x="105" y="3"/>
                    <a:pt x="105" y="3"/>
                    <a:pt x="105" y="3"/>
                  </a:cubicBezTo>
                  <a:cubicBezTo>
                    <a:pt x="105" y="3"/>
                    <a:pt x="104" y="4"/>
                    <a:pt x="103" y="4"/>
                  </a:cubicBezTo>
                  <a:cubicBezTo>
                    <a:pt x="103" y="4"/>
                    <a:pt x="103" y="4"/>
                    <a:pt x="103" y="4"/>
                  </a:cubicBezTo>
                  <a:cubicBezTo>
                    <a:pt x="100" y="6"/>
                    <a:pt x="67" y="31"/>
                    <a:pt x="24" y="31"/>
                  </a:cubicBezTo>
                  <a:cubicBezTo>
                    <a:pt x="24" y="31"/>
                    <a:pt x="24" y="31"/>
                    <a:pt x="24" y="31"/>
                  </a:cubicBezTo>
                  <a:cubicBezTo>
                    <a:pt x="18" y="31"/>
                    <a:pt x="12" y="30"/>
                    <a:pt x="5" y="29"/>
                  </a:cubicBezTo>
                  <a:cubicBezTo>
                    <a:pt x="5" y="29"/>
                    <a:pt x="5" y="29"/>
                    <a:pt x="5" y="29"/>
                  </a:cubicBezTo>
                  <a:cubicBezTo>
                    <a:pt x="3" y="40"/>
                    <a:pt x="3" y="40"/>
                    <a:pt x="3" y="40"/>
                  </a:cubicBezTo>
                  <a:cubicBezTo>
                    <a:pt x="6" y="40"/>
                    <a:pt x="11" y="41"/>
                    <a:pt x="17" y="4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7" name="Freeform 106">
              <a:extLst>
                <a:ext uri="{FF2B5EF4-FFF2-40B4-BE49-F238E27FC236}">
                  <a16:creationId xmlns="" xmlns:a16="http://schemas.microsoft.com/office/drawing/2014/main" id="{74350220-74CD-487E-A767-3EF242F0C317}"/>
                </a:ext>
              </a:extLst>
            </p:cNvPr>
            <p:cNvSpPr/>
            <p:nvPr/>
          </p:nvSpPr>
          <p:spPr bwMode="auto">
            <a:xfrm>
              <a:off x="6323806" y="1027117"/>
              <a:ext cx="617538" cy="800101"/>
            </a:xfrm>
            <a:custGeom>
              <a:avLst/>
              <a:gdLst>
                <a:gd name="T0" fmla="*/ 88 w 107"/>
                <a:gd name="T1" fmla="*/ 50 h 139"/>
                <a:gd name="T2" fmla="*/ 107 w 107"/>
                <a:gd name="T3" fmla="*/ 12 h 139"/>
                <a:gd name="T4" fmla="*/ 82 w 107"/>
                <a:gd name="T5" fmla="*/ 13 h 139"/>
                <a:gd name="T6" fmla="*/ 66 w 107"/>
                <a:gd name="T7" fmla="*/ 139 h 139"/>
                <a:gd name="T8" fmla="*/ 71 w 107"/>
                <a:gd name="T9" fmla="*/ 96 h 139"/>
                <a:gd name="T10" fmla="*/ 88 w 107"/>
                <a:gd name="T11" fmla="*/ 50 h 139"/>
              </a:gdLst>
              <a:ahLst/>
              <a:cxnLst>
                <a:cxn ang="0">
                  <a:pos x="T0" y="T1"/>
                </a:cxn>
                <a:cxn ang="0">
                  <a:pos x="T2" y="T3"/>
                </a:cxn>
                <a:cxn ang="0">
                  <a:pos x="T4" y="T5"/>
                </a:cxn>
                <a:cxn ang="0">
                  <a:pos x="T6" y="T7"/>
                </a:cxn>
                <a:cxn ang="0">
                  <a:pos x="T8" y="T9"/>
                </a:cxn>
                <a:cxn ang="0">
                  <a:pos x="T10" y="T11"/>
                </a:cxn>
              </a:cxnLst>
              <a:rect l="0" t="0" r="r" b="b"/>
              <a:pathLst>
                <a:path w="107" h="139">
                  <a:moveTo>
                    <a:pt x="88" y="50"/>
                  </a:moveTo>
                  <a:cubicBezTo>
                    <a:pt x="98" y="46"/>
                    <a:pt x="107" y="12"/>
                    <a:pt x="107" y="12"/>
                  </a:cubicBezTo>
                  <a:cubicBezTo>
                    <a:pt x="107" y="12"/>
                    <a:pt x="98" y="0"/>
                    <a:pt x="82" y="13"/>
                  </a:cubicBezTo>
                  <a:cubicBezTo>
                    <a:pt x="82" y="13"/>
                    <a:pt x="0" y="98"/>
                    <a:pt x="66" y="139"/>
                  </a:cubicBezTo>
                  <a:cubicBezTo>
                    <a:pt x="66" y="139"/>
                    <a:pt x="54" y="122"/>
                    <a:pt x="71" y="96"/>
                  </a:cubicBezTo>
                  <a:lnTo>
                    <a:pt x="88" y="50"/>
                  </a:ln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8" name="Freeform 107">
              <a:extLst>
                <a:ext uri="{FF2B5EF4-FFF2-40B4-BE49-F238E27FC236}">
                  <a16:creationId xmlns="" xmlns:a16="http://schemas.microsoft.com/office/drawing/2014/main" id="{96FF5D82-FA1C-4E8E-A56C-C182B9E5EB1B}"/>
                </a:ext>
              </a:extLst>
            </p:cNvPr>
            <p:cNvSpPr>
              <a:spLocks noEditPoints="1"/>
            </p:cNvSpPr>
            <p:nvPr/>
          </p:nvSpPr>
          <p:spPr bwMode="auto">
            <a:xfrm>
              <a:off x="6549231" y="1055692"/>
              <a:ext cx="398463" cy="784226"/>
            </a:xfrm>
            <a:custGeom>
              <a:avLst/>
              <a:gdLst>
                <a:gd name="T0" fmla="*/ 26 w 69"/>
                <a:gd name="T1" fmla="*/ 136 h 136"/>
                <a:gd name="T2" fmla="*/ 0 w 69"/>
                <a:gd name="T3" fmla="*/ 91 h 136"/>
                <a:gd name="T4" fmla="*/ 0 w 69"/>
                <a:gd name="T5" fmla="*/ 91 h 136"/>
                <a:gd name="T6" fmla="*/ 42 w 69"/>
                <a:gd name="T7" fmla="*/ 6 h 136"/>
                <a:gd name="T8" fmla="*/ 42 w 69"/>
                <a:gd name="T9" fmla="*/ 6 h 136"/>
                <a:gd name="T10" fmla="*/ 57 w 69"/>
                <a:gd name="T11" fmla="*/ 0 h 136"/>
                <a:gd name="T12" fmla="*/ 57 w 69"/>
                <a:gd name="T13" fmla="*/ 0 h 136"/>
                <a:gd name="T14" fmla="*/ 69 w 69"/>
                <a:gd name="T15" fmla="*/ 6 h 136"/>
                <a:gd name="T16" fmla="*/ 69 w 69"/>
                <a:gd name="T17" fmla="*/ 6 h 136"/>
                <a:gd name="T18" fmla="*/ 69 w 69"/>
                <a:gd name="T19" fmla="*/ 7 h 136"/>
                <a:gd name="T20" fmla="*/ 69 w 69"/>
                <a:gd name="T21" fmla="*/ 7 h 136"/>
                <a:gd name="T22" fmla="*/ 64 w 69"/>
                <a:gd name="T23" fmla="*/ 25 h 136"/>
                <a:gd name="T24" fmla="*/ 64 w 69"/>
                <a:gd name="T25" fmla="*/ 25 h 136"/>
                <a:gd name="T26" fmla="*/ 50 w 69"/>
                <a:gd name="T27" fmla="*/ 46 h 136"/>
                <a:gd name="T28" fmla="*/ 50 w 69"/>
                <a:gd name="T29" fmla="*/ 46 h 136"/>
                <a:gd name="T30" fmla="*/ 33 w 69"/>
                <a:gd name="T31" fmla="*/ 91 h 136"/>
                <a:gd name="T32" fmla="*/ 33 w 69"/>
                <a:gd name="T33" fmla="*/ 91 h 136"/>
                <a:gd name="T34" fmla="*/ 24 w 69"/>
                <a:gd name="T35" fmla="*/ 118 h 136"/>
                <a:gd name="T36" fmla="*/ 24 w 69"/>
                <a:gd name="T37" fmla="*/ 118 h 136"/>
                <a:gd name="T38" fmla="*/ 26 w 69"/>
                <a:gd name="T39" fmla="*/ 130 h 136"/>
                <a:gd name="T40" fmla="*/ 26 w 69"/>
                <a:gd name="T41" fmla="*/ 130 h 136"/>
                <a:gd name="T42" fmla="*/ 28 w 69"/>
                <a:gd name="T43" fmla="*/ 134 h 136"/>
                <a:gd name="T44" fmla="*/ 28 w 69"/>
                <a:gd name="T45" fmla="*/ 134 h 136"/>
                <a:gd name="T46" fmla="*/ 28 w 69"/>
                <a:gd name="T47" fmla="*/ 135 h 136"/>
                <a:gd name="T48" fmla="*/ 28 w 69"/>
                <a:gd name="T49" fmla="*/ 135 h 136"/>
                <a:gd name="T50" fmla="*/ 27 w 69"/>
                <a:gd name="T51" fmla="*/ 136 h 136"/>
                <a:gd name="T52" fmla="*/ 27 w 69"/>
                <a:gd name="T53" fmla="*/ 136 h 136"/>
                <a:gd name="T54" fmla="*/ 26 w 69"/>
                <a:gd name="T55" fmla="*/ 136 h 136"/>
                <a:gd name="T56" fmla="*/ 44 w 69"/>
                <a:gd name="T57" fmla="*/ 9 h 136"/>
                <a:gd name="T58" fmla="*/ 24 w 69"/>
                <a:gd name="T59" fmla="*/ 35 h 136"/>
                <a:gd name="T60" fmla="*/ 24 w 69"/>
                <a:gd name="T61" fmla="*/ 35 h 136"/>
                <a:gd name="T62" fmla="*/ 3 w 69"/>
                <a:gd name="T63" fmla="*/ 91 h 136"/>
                <a:gd name="T64" fmla="*/ 3 w 69"/>
                <a:gd name="T65" fmla="*/ 91 h 136"/>
                <a:gd name="T66" fmla="*/ 23 w 69"/>
                <a:gd name="T67" fmla="*/ 130 h 136"/>
                <a:gd name="T68" fmla="*/ 23 w 69"/>
                <a:gd name="T69" fmla="*/ 130 h 136"/>
                <a:gd name="T70" fmla="*/ 21 w 69"/>
                <a:gd name="T71" fmla="*/ 118 h 136"/>
                <a:gd name="T72" fmla="*/ 21 w 69"/>
                <a:gd name="T73" fmla="*/ 118 h 136"/>
                <a:gd name="T74" fmla="*/ 31 w 69"/>
                <a:gd name="T75" fmla="*/ 90 h 136"/>
                <a:gd name="T76" fmla="*/ 31 w 69"/>
                <a:gd name="T77" fmla="*/ 90 h 136"/>
                <a:gd name="T78" fmla="*/ 47 w 69"/>
                <a:gd name="T79" fmla="*/ 44 h 136"/>
                <a:gd name="T80" fmla="*/ 48 w 69"/>
                <a:gd name="T81" fmla="*/ 43 h 136"/>
                <a:gd name="T82" fmla="*/ 48 w 69"/>
                <a:gd name="T83" fmla="*/ 43 h 136"/>
                <a:gd name="T84" fmla="*/ 61 w 69"/>
                <a:gd name="T85" fmla="*/ 24 h 136"/>
                <a:gd name="T86" fmla="*/ 61 w 69"/>
                <a:gd name="T87" fmla="*/ 24 h 136"/>
                <a:gd name="T88" fmla="*/ 66 w 69"/>
                <a:gd name="T89" fmla="*/ 7 h 136"/>
                <a:gd name="T90" fmla="*/ 66 w 69"/>
                <a:gd name="T91" fmla="*/ 7 h 136"/>
                <a:gd name="T92" fmla="*/ 64 w 69"/>
                <a:gd name="T93" fmla="*/ 6 h 136"/>
                <a:gd name="T94" fmla="*/ 64 w 69"/>
                <a:gd name="T95" fmla="*/ 6 h 136"/>
                <a:gd name="T96" fmla="*/ 57 w 69"/>
                <a:gd name="T97" fmla="*/ 3 h 136"/>
                <a:gd name="T98" fmla="*/ 57 w 69"/>
                <a:gd name="T99" fmla="*/ 3 h 136"/>
                <a:gd name="T100" fmla="*/ 44 w 69"/>
                <a:gd name="T101"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6">
                  <a:moveTo>
                    <a:pt x="26" y="136"/>
                  </a:moveTo>
                  <a:cubicBezTo>
                    <a:pt x="7" y="124"/>
                    <a:pt x="0" y="108"/>
                    <a:pt x="0" y="91"/>
                  </a:cubicBezTo>
                  <a:cubicBezTo>
                    <a:pt x="0" y="91"/>
                    <a:pt x="0" y="91"/>
                    <a:pt x="0" y="91"/>
                  </a:cubicBezTo>
                  <a:cubicBezTo>
                    <a:pt x="0" y="50"/>
                    <a:pt x="42" y="7"/>
                    <a:pt x="42" y="6"/>
                  </a:cubicBezTo>
                  <a:cubicBezTo>
                    <a:pt x="42" y="6"/>
                    <a:pt x="42" y="6"/>
                    <a:pt x="42" y="6"/>
                  </a:cubicBezTo>
                  <a:cubicBezTo>
                    <a:pt x="48" y="2"/>
                    <a:pt x="53" y="0"/>
                    <a:pt x="57" y="0"/>
                  </a:cubicBezTo>
                  <a:cubicBezTo>
                    <a:pt x="57" y="0"/>
                    <a:pt x="57" y="0"/>
                    <a:pt x="57" y="0"/>
                  </a:cubicBezTo>
                  <a:cubicBezTo>
                    <a:pt x="65" y="0"/>
                    <a:pt x="69" y="6"/>
                    <a:pt x="69" y="6"/>
                  </a:cubicBezTo>
                  <a:cubicBezTo>
                    <a:pt x="69" y="6"/>
                    <a:pt x="69" y="6"/>
                    <a:pt x="69" y="6"/>
                  </a:cubicBezTo>
                  <a:cubicBezTo>
                    <a:pt x="69" y="6"/>
                    <a:pt x="69" y="7"/>
                    <a:pt x="69" y="7"/>
                  </a:cubicBezTo>
                  <a:cubicBezTo>
                    <a:pt x="69" y="7"/>
                    <a:pt x="69" y="7"/>
                    <a:pt x="69" y="7"/>
                  </a:cubicBezTo>
                  <a:cubicBezTo>
                    <a:pt x="69" y="7"/>
                    <a:pt x="67" y="16"/>
                    <a:pt x="64" y="25"/>
                  </a:cubicBezTo>
                  <a:cubicBezTo>
                    <a:pt x="64" y="25"/>
                    <a:pt x="64" y="25"/>
                    <a:pt x="64" y="25"/>
                  </a:cubicBezTo>
                  <a:cubicBezTo>
                    <a:pt x="60" y="34"/>
                    <a:pt x="56" y="43"/>
                    <a:pt x="50" y="46"/>
                  </a:cubicBezTo>
                  <a:cubicBezTo>
                    <a:pt x="50" y="46"/>
                    <a:pt x="50" y="46"/>
                    <a:pt x="50" y="46"/>
                  </a:cubicBezTo>
                  <a:cubicBezTo>
                    <a:pt x="33" y="91"/>
                    <a:pt x="33" y="91"/>
                    <a:pt x="33" y="91"/>
                  </a:cubicBezTo>
                  <a:cubicBezTo>
                    <a:pt x="33" y="91"/>
                    <a:pt x="33" y="91"/>
                    <a:pt x="33" y="91"/>
                  </a:cubicBezTo>
                  <a:cubicBezTo>
                    <a:pt x="26" y="102"/>
                    <a:pt x="24" y="111"/>
                    <a:pt x="24" y="118"/>
                  </a:cubicBezTo>
                  <a:cubicBezTo>
                    <a:pt x="24" y="118"/>
                    <a:pt x="24" y="118"/>
                    <a:pt x="24" y="118"/>
                  </a:cubicBezTo>
                  <a:cubicBezTo>
                    <a:pt x="24" y="123"/>
                    <a:pt x="25" y="127"/>
                    <a:pt x="26" y="130"/>
                  </a:cubicBezTo>
                  <a:cubicBezTo>
                    <a:pt x="26" y="130"/>
                    <a:pt x="26" y="130"/>
                    <a:pt x="26" y="130"/>
                  </a:cubicBezTo>
                  <a:cubicBezTo>
                    <a:pt x="27" y="132"/>
                    <a:pt x="28" y="134"/>
                    <a:pt x="28" y="134"/>
                  </a:cubicBezTo>
                  <a:cubicBezTo>
                    <a:pt x="28" y="134"/>
                    <a:pt x="28" y="134"/>
                    <a:pt x="28" y="134"/>
                  </a:cubicBezTo>
                  <a:cubicBezTo>
                    <a:pt x="29" y="134"/>
                    <a:pt x="29" y="135"/>
                    <a:pt x="28" y="135"/>
                  </a:cubicBezTo>
                  <a:cubicBezTo>
                    <a:pt x="28" y="135"/>
                    <a:pt x="28" y="135"/>
                    <a:pt x="28" y="135"/>
                  </a:cubicBezTo>
                  <a:cubicBezTo>
                    <a:pt x="28" y="136"/>
                    <a:pt x="27" y="136"/>
                    <a:pt x="27" y="136"/>
                  </a:cubicBezTo>
                  <a:cubicBezTo>
                    <a:pt x="27" y="136"/>
                    <a:pt x="27" y="136"/>
                    <a:pt x="27" y="136"/>
                  </a:cubicBezTo>
                  <a:cubicBezTo>
                    <a:pt x="27" y="136"/>
                    <a:pt x="26" y="136"/>
                    <a:pt x="26" y="136"/>
                  </a:cubicBezTo>
                  <a:close/>
                  <a:moveTo>
                    <a:pt x="44" y="9"/>
                  </a:moveTo>
                  <a:cubicBezTo>
                    <a:pt x="44" y="9"/>
                    <a:pt x="34" y="19"/>
                    <a:pt x="24" y="35"/>
                  </a:cubicBezTo>
                  <a:cubicBezTo>
                    <a:pt x="24" y="35"/>
                    <a:pt x="24" y="35"/>
                    <a:pt x="24" y="35"/>
                  </a:cubicBezTo>
                  <a:cubicBezTo>
                    <a:pt x="13" y="51"/>
                    <a:pt x="3" y="72"/>
                    <a:pt x="3" y="91"/>
                  </a:cubicBezTo>
                  <a:cubicBezTo>
                    <a:pt x="3" y="91"/>
                    <a:pt x="3" y="91"/>
                    <a:pt x="3" y="91"/>
                  </a:cubicBezTo>
                  <a:cubicBezTo>
                    <a:pt x="3" y="106"/>
                    <a:pt x="8" y="119"/>
                    <a:pt x="23" y="130"/>
                  </a:cubicBezTo>
                  <a:cubicBezTo>
                    <a:pt x="23" y="130"/>
                    <a:pt x="23" y="130"/>
                    <a:pt x="23" y="130"/>
                  </a:cubicBezTo>
                  <a:cubicBezTo>
                    <a:pt x="22" y="127"/>
                    <a:pt x="21" y="123"/>
                    <a:pt x="21" y="118"/>
                  </a:cubicBezTo>
                  <a:cubicBezTo>
                    <a:pt x="21" y="118"/>
                    <a:pt x="21" y="118"/>
                    <a:pt x="21" y="118"/>
                  </a:cubicBezTo>
                  <a:cubicBezTo>
                    <a:pt x="21" y="111"/>
                    <a:pt x="23" y="101"/>
                    <a:pt x="31" y="90"/>
                  </a:cubicBezTo>
                  <a:cubicBezTo>
                    <a:pt x="31" y="90"/>
                    <a:pt x="31" y="90"/>
                    <a:pt x="31" y="90"/>
                  </a:cubicBezTo>
                  <a:cubicBezTo>
                    <a:pt x="47" y="44"/>
                    <a:pt x="47" y="44"/>
                    <a:pt x="47" y="44"/>
                  </a:cubicBezTo>
                  <a:cubicBezTo>
                    <a:pt x="47" y="44"/>
                    <a:pt x="48" y="43"/>
                    <a:pt x="48" y="43"/>
                  </a:cubicBezTo>
                  <a:cubicBezTo>
                    <a:pt x="48" y="43"/>
                    <a:pt x="48" y="43"/>
                    <a:pt x="48" y="43"/>
                  </a:cubicBezTo>
                  <a:cubicBezTo>
                    <a:pt x="52" y="42"/>
                    <a:pt x="57" y="33"/>
                    <a:pt x="61" y="24"/>
                  </a:cubicBezTo>
                  <a:cubicBezTo>
                    <a:pt x="61" y="24"/>
                    <a:pt x="61" y="24"/>
                    <a:pt x="61" y="24"/>
                  </a:cubicBezTo>
                  <a:cubicBezTo>
                    <a:pt x="64" y="17"/>
                    <a:pt x="66" y="10"/>
                    <a:pt x="66" y="7"/>
                  </a:cubicBezTo>
                  <a:cubicBezTo>
                    <a:pt x="66" y="7"/>
                    <a:pt x="66" y="7"/>
                    <a:pt x="66" y="7"/>
                  </a:cubicBezTo>
                  <a:cubicBezTo>
                    <a:pt x="66" y="7"/>
                    <a:pt x="65" y="6"/>
                    <a:pt x="64" y="6"/>
                  </a:cubicBezTo>
                  <a:cubicBezTo>
                    <a:pt x="64" y="6"/>
                    <a:pt x="64" y="6"/>
                    <a:pt x="64" y="6"/>
                  </a:cubicBezTo>
                  <a:cubicBezTo>
                    <a:pt x="63" y="5"/>
                    <a:pt x="60" y="3"/>
                    <a:pt x="57" y="3"/>
                  </a:cubicBezTo>
                  <a:cubicBezTo>
                    <a:pt x="57" y="3"/>
                    <a:pt x="57" y="3"/>
                    <a:pt x="57" y="3"/>
                  </a:cubicBezTo>
                  <a:cubicBezTo>
                    <a:pt x="54" y="3"/>
                    <a:pt x="50" y="5"/>
                    <a:pt x="4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9" name="Freeform 108">
              <a:extLst>
                <a:ext uri="{FF2B5EF4-FFF2-40B4-BE49-F238E27FC236}">
                  <a16:creationId xmlns="" xmlns:a16="http://schemas.microsoft.com/office/drawing/2014/main" id="{F6027450-22C8-4D81-9E53-43081CC72E33}"/>
                </a:ext>
              </a:extLst>
            </p:cNvPr>
            <p:cNvSpPr/>
            <p:nvPr/>
          </p:nvSpPr>
          <p:spPr bwMode="auto">
            <a:xfrm>
              <a:off x="6658769" y="1643068"/>
              <a:ext cx="161925" cy="212725"/>
            </a:xfrm>
            <a:custGeom>
              <a:avLst/>
              <a:gdLst>
                <a:gd name="T0" fmla="*/ 10 w 28"/>
                <a:gd name="T1" fmla="*/ 0 h 37"/>
                <a:gd name="T2" fmla="*/ 17 w 28"/>
                <a:gd name="T3" fmla="*/ 37 h 37"/>
                <a:gd name="T4" fmla="*/ 22 w 28"/>
                <a:gd name="T5" fmla="*/ 12 h 37"/>
                <a:gd name="T6" fmla="*/ 10 w 28"/>
                <a:gd name="T7" fmla="*/ 0 h 37"/>
              </a:gdLst>
              <a:ahLst/>
              <a:cxnLst>
                <a:cxn ang="0">
                  <a:pos x="T0" y="T1"/>
                </a:cxn>
                <a:cxn ang="0">
                  <a:pos x="T2" y="T3"/>
                </a:cxn>
                <a:cxn ang="0">
                  <a:pos x="T4" y="T5"/>
                </a:cxn>
                <a:cxn ang="0">
                  <a:pos x="T6" y="T7"/>
                </a:cxn>
              </a:cxnLst>
              <a:rect l="0" t="0" r="r" b="b"/>
              <a:pathLst>
                <a:path w="28" h="37">
                  <a:moveTo>
                    <a:pt x="10" y="0"/>
                  </a:moveTo>
                  <a:cubicBezTo>
                    <a:pt x="10" y="0"/>
                    <a:pt x="0" y="21"/>
                    <a:pt x="17" y="37"/>
                  </a:cubicBezTo>
                  <a:cubicBezTo>
                    <a:pt x="17" y="37"/>
                    <a:pt x="15" y="19"/>
                    <a:pt x="22" y="12"/>
                  </a:cubicBezTo>
                  <a:cubicBezTo>
                    <a:pt x="28" y="6"/>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0" name="Freeform 109">
              <a:extLst>
                <a:ext uri="{FF2B5EF4-FFF2-40B4-BE49-F238E27FC236}">
                  <a16:creationId xmlns="" xmlns:a16="http://schemas.microsoft.com/office/drawing/2014/main" id="{0D739FF8-B100-4A63-AD91-F4035ED2D88B}"/>
                </a:ext>
              </a:extLst>
            </p:cNvPr>
            <p:cNvSpPr>
              <a:spLocks noEditPoints="1"/>
            </p:cNvSpPr>
            <p:nvPr/>
          </p:nvSpPr>
          <p:spPr bwMode="auto">
            <a:xfrm>
              <a:off x="6693694" y="1631956"/>
              <a:ext cx="109538" cy="230188"/>
            </a:xfrm>
            <a:custGeom>
              <a:avLst/>
              <a:gdLst>
                <a:gd name="T0" fmla="*/ 10 w 19"/>
                <a:gd name="T1" fmla="*/ 40 h 40"/>
                <a:gd name="T2" fmla="*/ 0 w 19"/>
                <a:gd name="T3" fmla="*/ 16 h 40"/>
                <a:gd name="T4" fmla="*/ 0 w 19"/>
                <a:gd name="T5" fmla="*/ 16 h 40"/>
                <a:gd name="T6" fmla="*/ 3 w 19"/>
                <a:gd name="T7" fmla="*/ 1 h 40"/>
                <a:gd name="T8" fmla="*/ 3 w 19"/>
                <a:gd name="T9" fmla="*/ 1 h 40"/>
                <a:gd name="T10" fmla="*/ 4 w 19"/>
                <a:gd name="T11" fmla="*/ 0 h 40"/>
                <a:gd name="T12" fmla="*/ 4 w 19"/>
                <a:gd name="T13" fmla="*/ 0 h 40"/>
                <a:gd name="T14" fmla="*/ 11 w 19"/>
                <a:gd name="T15" fmla="*/ 3 h 40"/>
                <a:gd name="T16" fmla="*/ 11 w 19"/>
                <a:gd name="T17" fmla="*/ 3 h 40"/>
                <a:gd name="T18" fmla="*/ 19 w 19"/>
                <a:gd name="T19" fmla="*/ 11 h 40"/>
                <a:gd name="T20" fmla="*/ 19 w 19"/>
                <a:gd name="T21" fmla="*/ 11 h 40"/>
                <a:gd name="T22" fmla="*/ 17 w 19"/>
                <a:gd name="T23" fmla="*/ 15 h 40"/>
                <a:gd name="T24" fmla="*/ 17 w 19"/>
                <a:gd name="T25" fmla="*/ 15 h 40"/>
                <a:gd name="T26" fmla="*/ 12 w 19"/>
                <a:gd name="T27" fmla="*/ 32 h 40"/>
                <a:gd name="T28" fmla="*/ 12 w 19"/>
                <a:gd name="T29" fmla="*/ 32 h 40"/>
                <a:gd name="T30" fmla="*/ 13 w 19"/>
                <a:gd name="T31" fmla="*/ 38 h 40"/>
                <a:gd name="T32" fmla="*/ 13 w 19"/>
                <a:gd name="T33" fmla="*/ 38 h 40"/>
                <a:gd name="T34" fmla="*/ 12 w 19"/>
                <a:gd name="T35" fmla="*/ 40 h 40"/>
                <a:gd name="T36" fmla="*/ 12 w 19"/>
                <a:gd name="T37" fmla="*/ 40 h 40"/>
                <a:gd name="T38" fmla="*/ 11 w 19"/>
                <a:gd name="T39" fmla="*/ 40 h 40"/>
                <a:gd name="T40" fmla="*/ 11 w 19"/>
                <a:gd name="T41" fmla="*/ 40 h 40"/>
                <a:gd name="T42" fmla="*/ 10 w 19"/>
                <a:gd name="T43" fmla="*/ 40 h 40"/>
                <a:gd name="T44" fmla="*/ 3 w 19"/>
                <a:gd name="T45" fmla="*/ 16 h 40"/>
                <a:gd name="T46" fmla="*/ 9 w 19"/>
                <a:gd name="T47" fmla="*/ 35 h 40"/>
                <a:gd name="T48" fmla="*/ 9 w 19"/>
                <a:gd name="T49" fmla="*/ 35 h 40"/>
                <a:gd name="T50" fmla="*/ 9 w 19"/>
                <a:gd name="T51" fmla="*/ 32 h 40"/>
                <a:gd name="T52" fmla="*/ 9 w 19"/>
                <a:gd name="T53" fmla="*/ 32 h 40"/>
                <a:gd name="T54" fmla="*/ 15 w 19"/>
                <a:gd name="T55" fmla="*/ 13 h 40"/>
                <a:gd name="T56" fmla="*/ 15 w 19"/>
                <a:gd name="T57" fmla="*/ 13 h 40"/>
                <a:gd name="T58" fmla="*/ 16 w 19"/>
                <a:gd name="T59" fmla="*/ 11 h 40"/>
                <a:gd name="T60" fmla="*/ 16 w 19"/>
                <a:gd name="T61" fmla="*/ 11 h 40"/>
                <a:gd name="T62" fmla="*/ 10 w 19"/>
                <a:gd name="T63" fmla="*/ 6 h 40"/>
                <a:gd name="T64" fmla="*/ 10 w 19"/>
                <a:gd name="T65" fmla="*/ 6 h 40"/>
                <a:gd name="T66" fmla="*/ 5 w 19"/>
                <a:gd name="T67" fmla="*/ 4 h 40"/>
                <a:gd name="T68" fmla="*/ 5 w 19"/>
                <a:gd name="T69" fmla="*/ 4 h 40"/>
                <a:gd name="T70" fmla="*/ 3 w 19"/>
                <a:gd name="T71" fmla="*/ 16 h 40"/>
                <a:gd name="T72" fmla="*/ 4 w 19"/>
                <a:gd name="T73" fmla="*/ 3 h 40"/>
                <a:gd name="T74" fmla="*/ 4 w 19"/>
                <a:gd name="T75" fmla="*/ 2 h 40"/>
                <a:gd name="T76" fmla="*/ 4 w 19"/>
                <a:gd name="T7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 h="40">
                  <a:moveTo>
                    <a:pt x="10" y="40"/>
                  </a:moveTo>
                  <a:cubicBezTo>
                    <a:pt x="2" y="32"/>
                    <a:pt x="0" y="24"/>
                    <a:pt x="0" y="16"/>
                  </a:cubicBezTo>
                  <a:cubicBezTo>
                    <a:pt x="0" y="16"/>
                    <a:pt x="0" y="16"/>
                    <a:pt x="0" y="16"/>
                  </a:cubicBezTo>
                  <a:cubicBezTo>
                    <a:pt x="0" y="8"/>
                    <a:pt x="3" y="1"/>
                    <a:pt x="3" y="1"/>
                  </a:cubicBezTo>
                  <a:cubicBezTo>
                    <a:pt x="3" y="1"/>
                    <a:pt x="3" y="1"/>
                    <a:pt x="3" y="1"/>
                  </a:cubicBezTo>
                  <a:cubicBezTo>
                    <a:pt x="3" y="0"/>
                    <a:pt x="4" y="0"/>
                    <a:pt x="4" y="0"/>
                  </a:cubicBezTo>
                  <a:cubicBezTo>
                    <a:pt x="4" y="0"/>
                    <a:pt x="4" y="0"/>
                    <a:pt x="4" y="0"/>
                  </a:cubicBezTo>
                  <a:cubicBezTo>
                    <a:pt x="4" y="0"/>
                    <a:pt x="8" y="1"/>
                    <a:pt x="11" y="3"/>
                  </a:cubicBezTo>
                  <a:cubicBezTo>
                    <a:pt x="11" y="3"/>
                    <a:pt x="11" y="3"/>
                    <a:pt x="11" y="3"/>
                  </a:cubicBezTo>
                  <a:cubicBezTo>
                    <a:pt x="15" y="5"/>
                    <a:pt x="18" y="7"/>
                    <a:pt x="19" y="11"/>
                  </a:cubicBezTo>
                  <a:cubicBezTo>
                    <a:pt x="19" y="11"/>
                    <a:pt x="19" y="11"/>
                    <a:pt x="19" y="11"/>
                  </a:cubicBezTo>
                  <a:cubicBezTo>
                    <a:pt x="19" y="13"/>
                    <a:pt x="18" y="14"/>
                    <a:pt x="17" y="15"/>
                  </a:cubicBezTo>
                  <a:cubicBezTo>
                    <a:pt x="17" y="15"/>
                    <a:pt x="17" y="15"/>
                    <a:pt x="17" y="15"/>
                  </a:cubicBezTo>
                  <a:cubicBezTo>
                    <a:pt x="13" y="19"/>
                    <a:pt x="12" y="26"/>
                    <a:pt x="12" y="32"/>
                  </a:cubicBezTo>
                  <a:cubicBezTo>
                    <a:pt x="12" y="32"/>
                    <a:pt x="12" y="32"/>
                    <a:pt x="12" y="32"/>
                  </a:cubicBezTo>
                  <a:cubicBezTo>
                    <a:pt x="12" y="36"/>
                    <a:pt x="13" y="38"/>
                    <a:pt x="13" y="38"/>
                  </a:cubicBezTo>
                  <a:cubicBezTo>
                    <a:pt x="13" y="38"/>
                    <a:pt x="13" y="38"/>
                    <a:pt x="13" y="38"/>
                  </a:cubicBezTo>
                  <a:cubicBezTo>
                    <a:pt x="13" y="39"/>
                    <a:pt x="13" y="40"/>
                    <a:pt x="12" y="40"/>
                  </a:cubicBezTo>
                  <a:cubicBezTo>
                    <a:pt x="12" y="40"/>
                    <a:pt x="12" y="40"/>
                    <a:pt x="12" y="40"/>
                  </a:cubicBezTo>
                  <a:cubicBezTo>
                    <a:pt x="12" y="40"/>
                    <a:pt x="12" y="40"/>
                    <a:pt x="11" y="40"/>
                  </a:cubicBezTo>
                  <a:cubicBezTo>
                    <a:pt x="11" y="40"/>
                    <a:pt x="11" y="40"/>
                    <a:pt x="11" y="40"/>
                  </a:cubicBezTo>
                  <a:cubicBezTo>
                    <a:pt x="11" y="40"/>
                    <a:pt x="11" y="40"/>
                    <a:pt x="10" y="40"/>
                  </a:cubicBezTo>
                  <a:close/>
                  <a:moveTo>
                    <a:pt x="3" y="16"/>
                  </a:moveTo>
                  <a:cubicBezTo>
                    <a:pt x="3" y="22"/>
                    <a:pt x="4" y="29"/>
                    <a:pt x="9" y="35"/>
                  </a:cubicBezTo>
                  <a:cubicBezTo>
                    <a:pt x="9" y="35"/>
                    <a:pt x="9" y="35"/>
                    <a:pt x="9" y="35"/>
                  </a:cubicBezTo>
                  <a:cubicBezTo>
                    <a:pt x="9" y="34"/>
                    <a:pt x="9" y="33"/>
                    <a:pt x="9" y="32"/>
                  </a:cubicBezTo>
                  <a:cubicBezTo>
                    <a:pt x="9" y="32"/>
                    <a:pt x="9" y="32"/>
                    <a:pt x="9" y="32"/>
                  </a:cubicBezTo>
                  <a:cubicBezTo>
                    <a:pt x="9" y="26"/>
                    <a:pt x="10" y="18"/>
                    <a:pt x="15" y="13"/>
                  </a:cubicBezTo>
                  <a:cubicBezTo>
                    <a:pt x="15" y="13"/>
                    <a:pt x="15" y="13"/>
                    <a:pt x="15" y="13"/>
                  </a:cubicBezTo>
                  <a:cubicBezTo>
                    <a:pt x="15" y="12"/>
                    <a:pt x="16" y="12"/>
                    <a:pt x="16" y="11"/>
                  </a:cubicBezTo>
                  <a:cubicBezTo>
                    <a:pt x="16" y="11"/>
                    <a:pt x="16" y="11"/>
                    <a:pt x="16" y="11"/>
                  </a:cubicBezTo>
                  <a:cubicBezTo>
                    <a:pt x="16" y="10"/>
                    <a:pt x="13" y="7"/>
                    <a:pt x="10" y="6"/>
                  </a:cubicBezTo>
                  <a:cubicBezTo>
                    <a:pt x="10" y="6"/>
                    <a:pt x="10" y="6"/>
                    <a:pt x="10" y="6"/>
                  </a:cubicBezTo>
                  <a:cubicBezTo>
                    <a:pt x="8" y="5"/>
                    <a:pt x="6" y="4"/>
                    <a:pt x="5" y="4"/>
                  </a:cubicBezTo>
                  <a:cubicBezTo>
                    <a:pt x="5" y="4"/>
                    <a:pt x="5" y="4"/>
                    <a:pt x="5" y="4"/>
                  </a:cubicBezTo>
                  <a:cubicBezTo>
                    <a:pt x="4" y="6"/>
                    <a:pt x="3" y="10"/>
                    <a:pt x="3" y="16"/>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1" name="Freeform 110">
              <a:extLst>
                <a:ext uri="{FF2B5EF4-FFF2-40B4-BE49-F238E27FC236}">
                  <a16:creationId xmlns="" xmlns:a16="http://schemas.microsoft.com/office/drawing/2014/main" id="{78FBEAE6-126B-49A2-8ED9-364E6EAB901F}"/>
                </a:ext>
              </a:extLst>
            </p:cNvPr>
            <p:cNvSpPr/>
            <p:nvPr/>
          </p:nvSpPr>
          <p:spPr bwMode="auto">
            <a:xfrm>
              <a:off x="6717506" y="1677993"/>
              <a:ext cx="166688" cy="201613"/>
            </a:xfrm>
            <a:custGeom>
              <a:avLst/>
              <a:gdLst>
                <a:gd name="T0" fmla="*/ 10 w 29"/>
                <a:gd name="T1" fmla="*/ 0 h 35"/>
                <a:gd name="T2" fmla="*/ 23 w 29"/>
                <a:gd name="T3" fmla="*/ 35 h 35"/>
                <a:gd name="T4" fmla="*/ 23 w 29"/>
                <a:gd name="T5" fmla="*/ 10 h 35"/>
                <a:gd name="T6" fmla="*/ 10 w 29"/>
                <a:gd name="T7" fmla="*/ 0 h 35"/>
              </a:gdLst>
              <a:ahLst/>
              <a:cxnLst>
                <a:cxn ang="0">
                  <a:pos x="T0" y="T1"/>
                </a:cxn>
                <a:cxn ang="0">
                  <a:pos x="T2" y="T3"/>
                </a:cxn>
                <a:cxn ang="0">
                  <a:pos x="T4" y="T5"/>
                </a:cxn>
                <a:cxn ang="0">
                  <a:pos x="T6" y="T7"/>
                </a:cxn>
              </a:cxnLst>
              <a:rect l="0" t="0" r="r" b="b"/>
              <a:pathLst>
                <a:path w="29" h="35">
                  <a:moveTo>
                    <a:pt x="10" y="0"/>
                  </a:moveTo>
                  <a:cubicBezTo>
                    <a:pt x="10" y="0"/>
                    <a:pt x="0" y="23"/>
                    <a:pt x="23" y="35"/>
                  </a:cubicBezTo>
                  <a:cubicBezTo>
                    <a:pt x="23" y="35"/>
                    <a:pt x="18" y="18"/>
                    <a:pt x="23" y="10"/>
                  </a:cubicBezTo>
                  <a:cubicBezTo>
                    <a:pt x="29" y="3"/>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2" name="Freeform 111">
              <a:extLst>
                <a:ext uri="{FF2B5EF4-FFF2-40B4-BE49-F238E27FC236}">
                  <a16:creationId xmlns="" xmlns:a16="http://schemas.microsoft.com/office/drawing/2014/main" id="{BD26C54F-6CFB-4104-A47F-7C6B1302B2F9}"/>
                </a:ext>
              </a:extLst>
            </p:cNvPr>
            <p:cNvSpPr>
              <a:spLocks noEditPoints="1"/>
            </p:cNvSpPr>
            <p:nvPr/>
          </p:nvSpPr>
          <p:spPr bwMode="auto">
            <a:xfrm>
              <a:off x="6750844" y="1666881"/>
              <a:ext cx="115888" cy="223838"/>
            </a:xfrm>
            <a:custGeom>
              <a:avLst/>
              <a:gdLst>
                <a:gd name="T0" fmla="*/ 16 w 20"/>
                <a:gd name="T1" fmla="*/ 38 h 39"/>
                <a:gd name="T2" fmla="*/ 0 w 20"/>
                <a:gd name="T3" fmla="*/ 13 h 39"/>
                <a:gd name="T4" fmla="*/ 0 w 20"/>
                <a:gd name="T5" fmla="*/ 13 h 39"/>
                <a:gd name="T6" fmla="*/ 2 w 20"/>
                <a:gd name="T7" fmla="*/ 1 h 39"/>
                <a:gd name="T8" fmla="*/ 2 w 20"/>
                <a:gd name="T9" fmla="*/ 1 h 39"/>
                <a:gd name="T10" fmla="*/ 4 w 20"/>
                <a:gd name="T11" fmla="*/ 0 h 39"/>
                <a:gd name="T12" fmla="*/ 4 w 20"/>
                <a:gd name="T13" fmla="*/ 0 h 39"/>
                <a:gd name="T14" fmla="*/ 11 w 20"/>
                <a:gd name="T15" fmla="*/ 2 h 39"/>
                <a:gd name="T16" fmla="*/ 11 w 20"/>
                <a:gd name="T17" fmla="*/ 2 h 39"/>
                <a:gd name="T18" fmla="*/ 20 w 20"/>
                <a:gd name="T19" fmla="*/ 10 h 39"/>
                <a:gd name="T20" fmla="*/ 20 w 20"/>
                <a:gd name="T21" fmla="*/ 10 h 39"/>
                <a:gd name="T22" fmla="*/ 18 w 20"/>
                <a:gd name="T23" fmla="*/ 13 h 39"/>
                <a:gd name="T24" fmla="*/ 18 w 20"/>
                <a:gd name="T25" fmla="*/ 13 h 39"/>
                <a:gd name="T26" fmla="*/ 16 w 20"/>
                <a:gd name="T27" fmla="*/ 23 h 39"/>
                <a:gd name="T28" fmla="*/ 16 w 20"/>
                <a:gd name="T29" fmla="*/ 23 h 39"/>
                <a:gd name="T30" fmla="*/ 18 w 20"/>
                <a:gd name="T31" fmla="*/ 37 h 39"/>
                <a:gd name="T32" fmla="*/ 18 w 20"/>
                <a:gd name="T33" fmla="*/ 37 h 39"/>
                <a:gd name="T34" fmla="*/ 18 w 20"/>
                <a:gd name="T35" fmla="*/ 38 h 39"/>
                <a:gd name="T36" fmla="*/ 18 w 20"/>
                <a:gd name="T37" fmla="*/ 38 h 39"/>
                <a:gd name="T38" fmla="*/ 17 w 20"/>
                <a:gd name="T39" fmla="*/ 39 h 39"/>
                <a:gd name="T40" fmla="*/ 17 w 20"/>
                <a:gd name="T41" fmla="*/ 39 h 39"/>
                <a:gd name="T42" fmla="*/ 16 w 20"/>
                <a:gd name="T43" fmla="*/ 38 h 39"/>
                <a:gd name="T44" fmla="*/ 3 w 20"/>
                <a:gd name="T45" fmla="*/ 13 h 39"/>
                <a:gd name="T46" fmla="*/ 14 w 20"/>
                <a:gd name="T47" fmla="*/ 34 h 39"/>
                <a:gd name="T48" fmla="*/ 14 w 20"/>
                <a:gd name="T49" fmla="*/ 34 h 39"/>
                <a:gd name="T50" fmla="*/ 13 w 20"/>
                <a:gd name="T51" fmla="*/ 23 h 39"/>
                <a:gd name="T52" fmla="*/ 13 w 20"/>
                <a:gd name="T53" fmla="*/ 23 h 39"/>
                <a:gd name="T54" fmla="*/ 16 w 20"/>
                <a:gd name="T55" fmla="*/ 11 h 39"/>
                <a:gd name="T56" fmla="*/ 16 w 20"/>
                <a:gd name="T57" fmla="*/ 11 h 39"/>
                <a:gd name="T58" fmla="*/ 17 w 20"/>
                <a:gd name="T59" fmla="*/ 10 h 39"/>
                <a:gd name="T60" fmla="*/ 17 w 20"/>
                <a:gd name="T61" fmla="*/ 10 h 39"/>
                <a:gd name="T62" fmla="*/ 10 w 20"/>
                <a:gd name="T63" fmla="*/ 5 h 39"/>
                <a:gd name="T64" fmla="*/ 10 w 20"/>
                <a:gd name="T65" fmla="*/ 5 h 39"/>
                <a:gd name="T66" fmla="*/ 5 w 20"/>
                <a:gd name="T67" fmla="*/ 3 h 39"/>
                <a:gd name="T68" fmla="*/ 5 w 20"/>
                <a:gd name="T69" fmla="*/ 3 h 39"/>
                <a:gd name="T70" fmla="*/ 3 w 20"/>
                <a:gd name="T71" fmla="*/ 13 h 39"/>
                <a:gd name="T72" fmla="*/ 3 w 20"/>
                <a:gd name="T73" fmla="*/ 3 h 39"/>
                <a:gd name="T74" fmla="*/ 4 w 20"/>
                <a:gd name="T75" fmla="*/ 2 h 39"/>
                <a:gd name="T76" fmla="*/ 3 w 20"/>
                <a:gd name="T7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9">
                  <a:moveTo>
                    <a:pt x="16" y="38"/>
                  </a:moveTo>
                  <a:cubicBezTo>
                    <a:pt x="3" y="32"/>
                    <a:pt x="0" y="21"/>
                    <a:pt x="0" y="13"/>
                  </a:cubicBezTo>
                  <a:cubicBezTo>
                    <a:pt x="0" y="13"/>
                    <a:pt x="0" y="13"/>
                    <a:pt x="0" y="13"/>
                  </a:cubicBezTo>
                  <a:cubicBezTo>
                    <a:pt x="0" y="6"/>
                    <a:pt x="2" y="1"/>
                    <a:pt x="2" y="1"/>
                  </a:cubicBezTo>
                  <a:cubicBezTo>
                    <a:pt x="2" y="1"/>
                    <a:pt x="2" y="1"/>
                    <a:pt x="2" y="1"/>
                  </a:cubicBezTo>
                  <a:cubicBezTo>
                    <a:pt x="2" y="1"/>
                    <a:pt x="3" y="0"/>
                    <a:pt x="4" y="0"/>
                  </a:cubicBezTo>
                  <a:cubicBezTo>
                    <a:pt x="4" y="0"/>
                    <a:pt x="4" y="0"/>
                    <a:pt x="4" y="0"/>
                  </a:cubicBezTo>
                  <a:cubicBezTo>
                    <a:pt x="4" y="0"/>
                    <a:pt x="8" y="1"/>
                    <a:pt x="11" y="2"/>
                  </a:cubicBezTo>
                  <a:cubicBezTo>
                    <a:pt x="11" y="2"/>
                    <a:pt x="11" y="2"/>
                    <a:pt x="11" y="2"/>
                  </a:cubicBezTo>
                  <a:cubicBezTo>
                    <a:pt x="15" y="3"/>
                    <a:pt x="19" y="5"/>
                    <a:pt x="20" y="10"/>
                  </a:cubicBezTo>
                  <a:cubicBezTo>
                    <a:pt x="20" y="10"/>
                    <a:pt x="20" y="10"/>
                    <a:pt x="20" y="10"/>
                  </a:cubicBezTo>
                  <a:cubicBezTo>
                    <a:pt x="20" y="11"/>
                    <a:pt x="19" y="12"/>
                    <a:pt x="18" y="13"/>
                  </a:cubicBezTo>
                  <a:cubicBezTo>
                    <a:pt x="18" y="13"/>
                    <a:pt x="18" y="13"/>
                    <a:pt x="18" y="13"/>
                  </a:cubicBezTo>
                  <a:cubicBezTo>
                    <a:pt x="17" y="15"/>
                    <a:pt x="16" y="19"/>
                    <a:pt x="16" y="23"/>
                  </a:cubicBezTo>
                  <a:cubicBezTo>
                    <a:pt x="16" y="23"/>
                    <a:pt x="16" y="23"/>
                    <a:pt x="16" y="23"/>
                  </a:cubicBezTo>
                  <a:cubicBezTo>
                    <a:pt x="16" y="30"/>
                    <a:pt x="18" y="37"/>
                    <a:pt x="18" y="37"/>
                  </a:cubicBezTo>
                  <a:cubicBezTo>
                    <a:pt x="18" y="37"/>
                    <a:pt x="18" y="37"/>
                    <a:pt x="18" y="37"/>
                  </a:cubicBezTo>
                  <a:cubicBezTo>
                    <a:pt x="18" y="37"/>
                    <a:pt x="18" y="38"/>
                    <a:pt x="18" y="38"/>
                  </a:cubicBezTo>
                  <a:cubicBezTo>
                    <a:pt x="18" y="38"/>
                    <a:pt x="18" y="38"/>
                    <a:pt x="18" y="38"/>
                  </a:cubicBezTo>
                  <a:cubicBezTo>
                    <a:pt x="17" y="38"/>
                    <a:pt x="17" y="39"/>
                    <a:pt x="17" y="39"/>
                  </a:cubicBezTo>
                  <a:cubicBezTo>
                    <a:pt x="17" y="39"/>
                    <a:pt x="17" y="39"/>
                    <a:pt x="17" y="39"/>
                  </a:cubicBezTo>
                  <a:cubicBezTo>
                    <a:pt x="16" y="39"/>
                    <a:pt x="16" y="39"/>
                    <a:pt x="16" y="38"/>
                  </a:cubicBezTo>
                  <a:close/>
                  <a:moveTo>
                    <a:pt x="3" y="13"/>
                  </a:moveTo>
                  <a:cubicBezTo>
                    <a:pt x="3" y="20"/>
                    <a:pt x="5" y="28"/>
                    <a:pt x="14" y="34"/>
                  </a:cubicBezTo>
                  <a:cubicBezTo>
                    <a:pt x="14" y="34"/>
                    <a:pt x="14" y="34"/>
                    <a:pt x="14" y="34"/>
                  </a:cubicBezTo>
                  <a:cubicBezTo>
                    <a:pt x="14" y="31"/>
                    <a:pt x="13" y="27"/>
                    <a:pt x="13" y="23"/>
                  </a:cubicBezTo>
                  <a:cubicBezTo>
                    <a:pt x="13" y="23"/>
                    <a:pt x="13" y="23"/>
                    <a:pt x="13" y="23"/>
                  </a:cubicBezTo>
                  <a:cubicBezTo>
                    <a:pt x="13" y="19"/>
                    <a:pt x="14" y="15"/>
                    <a:pt x="16" y="11"/>
                  </a:cubicBezTo>
                  <a:cubicBezTo>
                    <a:pt x="16" y="11"/>
                    <a:pt x="16" y="11"/>
                    <a:pt x="16" y="11"/>
                  </a:cubicBezTo>
                  <a:cubicBezTo>
                    <a:pt x="17" y="11"/>
                    <a:pt x="17" y="10"/>
                    <a:pt x="17" y="10"/>
                  </a:cubicBezTo>
                  <a:cubicBezTo>
                    <a:pt x="17" y="10"/>
                    <a:pt x="17" y="10"/>
                    <a:pt x="17" y="10"/>
                  </a:cubicBezTo>
                  <a:cubicBezTo>
                    <a:pt x="17" y="8"/>
                    <a:pt x="14" y="6"/>
                    <a:pt x="10" y="5"/>
                  </a:cubicBezTo>
                  <a:cubicBezTo>
                    <a:pt x="10" y="5"/>
                    <a:pt x="10" y="5"/>
                    <a:pt x="10" y="5"/>
                  </a:cubicBezTo>
                  <a:cubicBezTo>
                    <a:pt x="8" y="4"/>
                    <a:pt x="6" y="4"/>
                    <a:pt x="5" y="3"/>
                  </a:cubicBezTo>
                  <a:cubicBezTo>
                    <a:pt x="5" y="3"/>
                    <a:pt x="5" y="3"/>
                    <a:pt x="5" y="3"/>
                  </a:cubicBezTo>
                  <a:cubicBezTo>
                    <a:pt x="4" y="5"/>
                    <a:pt x="3" y="9"/>
                    <a:pt x="3" y="13"/>
                  </a:cubicBezTo>
                  <a:close/>
                  <a:moveTo>
                    <a:pt x="3" y="3"/>
                  </a:moveTo>
                  <a:cubicBezTo>
                    <a:pt x="4" y="2"/>
                    <a:pt x="4" y="2"/>
                    <a:pt x="4" y="2"/>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3" name="Freeform 112">
              <a:extLst>
                <a:ext uri="{FF2B5EF4-FFF2-40B4-BE49-F238E27FC236}">
                  <a16:creationId xmlns="" xmlns:a16="http://schemas.microsoft.com/office/drawing/2014/main" id="{5E653145-8B9A-4AD7-B893-9E3EC63F2F77}"/>
                </a:ext>
              </a:extLst>
            </p:cNvPr>
            <p:cNvSpPr/>
            <p:nvPr/>
          </p:nvSpPr>
          <p:spPr bwMode="auto">
            <a:xfrm>
              <a:off x="7149306" y="974730"/>
              <a:ext cx="547688" cy="1128714"/>
            </a:xfrm>
            <a:custGeom>
              <a:avLst/>
              <a:gdLst>
                <a:gd name="T0" fmla="*/ 38 w 95"/>
                <a:gd name="T1" fmla="*/ 101 h 196"/>
                <a:gd name="T2" fmla="*/ 7 w 95"/>
                <a:gd name="T3" fmla="*/ 30 h 196"/>
                <a:gd name="T4" fmla="*/ 82 w 95"/>
                <a:gd name="T5" fmla="*/ 98 h 196"/>
                <a:gd name="T6" fmla="*/ 22 w 95"/>
                <a:gd name="T7" fmla="*/ 187 h 196"/>
                <a:gd name="T8" fmla="*/ 38 w 95"/>
                <a:gd name="T9" fmla="*/ 101 h 196"/>
              </a:gdLst>
              <a:ahLst/>
              <a:cxnLst>
                <a:cxn ang="0">
                  <a:pos x="T0" y="T1"/>
                </a:cxn>
                <a:cxn ang="0">
                  <a:pos x="T2" y="T3"/>
                </a:cxn>
                <a:cxn ang="0">
                  <a:pos x="T4" y="T5"/>
                </a:cxn>
                <a:cxn ang="0">
                  <a:pos x="T6" y="T7"/>
                </a:cxn>
                <a:cxn ang="0">
                  <a:pos x="T8" y="T9"/>
                </a:cxn>
              </a:cxnLst>
              <a:rect l="0" t="0" r="r" b="b"/>
              <a:pathLst>
                <a:path w="95" h="196">
                  <a:moveTo>
                    <a:pt x="38" y="101"/>
                  </a:moveTo>
                  <a:cubicBezTo>
                    <a:pt x="38" y="101"/>
                    <a:pt x="0" y="61"/>
                    <a:pt x="7" y="30"/>
                  </a:cubicBezTo>
                  <a:cubicBezTo>
                    <a:pt x="14" y="0"/>
                    <a:pt x="75" y="44"/>
                    <a:pt x="82" y="98"/>
                  </a:cubicBezTo>
                  <a:cubicBezTo>
                    <a:pt x="82" y="98"/>
                    <a:pt x="95" y="196"/>
                    <a:pt x="22" y="187"/>
                  </a:cubicBezTo>
                  <a:cubicBezTo>
                    <a:pt x="22" y="187"/>
                    <a:pt x="57" y="169"/>
                    <a:pt x="38" y="101"/>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4" name="Freeform 113">
              <a:extLst>
                <a:ext uri="{FF2B5EF4-FFF2-40B4-BE49-F238E27FC236}">
                  <a16:creationId xmlns="" xmlns:a16="http://schemas.microsoft.com/office/drawing/2014/main" id="{B9A346E2-6E33-47A7-BDEF-B8AB150538E2}"/>
                </a:ext>
              </a:extLst>
            </p:cNvPr>
            <p:cNvSpPr>
              <a:spLocks noEditPoints="1"/>
            </p:cNvSpPr>
            <p:nvPr/>
          </p:nvSpPr>
          <p:spPr bwMode="auto">
            <a:xfrm>
              <a:off x="7177881" y="1084267"/>
              <a:ext cx="455613" cy="979489"/>
            </a:xfrm>
            <a:custGeom>
              <a:avLst/>
              <a:gdLst>
                <a:gd name="T0" fmla="*/ 26 w 79"/>
                <a:gd name="T1" fmla="*/ 170 h 170"/>
                <a:gd name="T2" fmla="*/ 17 w 79"/>
                <a:gd name="T3" fmla="*/ 169 h 170"/>
                <a:gd name="T4" fmla="*/ 17 w 79"/>
                <a:gd name="T5" fmla="*/ 169 h 170"/>
                <a:gd name="T6" fmla="*/ 15 w 79"/>
                <a:gd name="T7" fmla="*/ 168 h 170"/>
                <a:gd name="T8" fmla="*/ 15 w 79"/>
                <a:gd name="T9" fmla="*/ 168 h 170"/>
                <a:gd name="T10" fmla="*/ 16 w 79"/>
                <a:gd name="T11" fmla="*/ 167 h 170"/>
                <a:gd name="T12" fmla="*/ 16 w 79"/>
                <a:gd name="T13" fmla="*/ 167 h 170"/>
                <a:gd name="T14" fmla="*/ 19 w 79"/>
                <a:gd name="T15" fmla="*/ 164 h 170"/>
                <a:gd name="T16" fmla="*/ 19 w 79"/>
                <a:gd name="T17" fmla="*/ 164 h 170"/>
                <a:gd name="T18" fmla="*/ 27 w 79"/>
                <a:gd name="T19" fmla="*/ 157 h 170"/>
                <a:gd name="T20" fmla="*/ 27 w 79"/>
                <a:gd name="T21" fmla="*/ 157 h 170"/>
                <a:gd name="T22" fmla="*/ 37 w 79"/>
                <a:gd name="T23" fmla="*/ 120 h 170"/>
                <a:gd name="T24" fmla="*/ 37 w 79"/>
                <a:gd name="T25" fmla="*/ 120 h 170"/>
                <a:gd name="T26" fmla="*/ 31 w 79"/>
                <a:gd name="T27" fmla="*/ 83 h 170"/>
                <a:gd name="T28" fmla="*/ 31 w 79"/>
                <a:gd name="T29" fmla="*/ 83 h 170"/>
                <a:gd name="T30" fmla="*/ 0 w 79"/>
                <a:gd name="T31" fmla="*/ 20 h 170"/>
                <a:gd name="T32" fmla="*/ 0 w 79"/>
                <a:gd name="T33" fmla="*/ 20 h 170"/>
                <a:gd name="T34" fmla="*/ 1 w 79"/>
                <a:gd name="T35" fmla="*/ 11 h 170"/>
                <a:gd name="T36" fmla="*/ 1 w 79"/>
                <a:gd name="T37" fmla="*/ 11 h 170"/>
                <a:gd name="T38" fmla="*/ 14 w 79"/>
                <a:gd name="T39" fmla="*/ 0 h 170"/>
                <a:gd name="T40" fmla="*/ 14 w 79"/>
                <a:gd name="T41" fmla="*/ 0 h 170"/>
                <a:gd name="T42" fmla="*/ 78 w 79"/>
                <a:gd name="T43" fmla="*/ 79 h 170"/>
                <a:gd name="T44" fmla="*/ 78 w 79"/>
                <a:gd name="T45" fmla="*/ 79 h 170"/>
                <a:gd name="T46" fmla="*/ 79 w 79"/>
                <a:gd name="T47" fmla="*/ 97 h 170"/>
                <a:gd name="T48" fmla="*/ 79 w 79"/>
                <a:gd name="T49" fmla="*/ 97 h 170"/>
                <a:gd name="T50" fmla="*/ 70 w 79"/>
                <a:gd name="T51" fmla="*/ 143 h 170"/>
                <a:gd name="T52" fmla="*/ 70 w 79"/>
                <a:gd name="T53" fmla="*/ 143 h 170"/>
                <a:gd name="T54" fmla="*/ 26 w 79"/>
                <a:gd name="T55" fmla="*/ 170 h 170"/>
                <a:gd name="T56" fmla="*/ 26 w 79"/>
                <a:gd name="T57" fmla="*/ 170 h 170"/>
                <a:gd name="T58" fmla="*/ 26 w 79"/>
                <a:gd name="T59" fmla="*/ 170 h 170"/>
                <a:gd name="T60" fmla="*/ 26 w 79"/>
                <a:gd name="T61" fmla="*/ 167 h 170"/>
                <a:gd name="T62" fmla="*/ 67 w 79"/>
                <a:gd name="T63" fmla="*/ 142 h 170"/>
                <a:gd name="T64" fmla="*/ 67 w 79"/>
                <a:gd name="T65" fmla="*/ 142 h 170"/>
                <a:gd name="T66" fmla="*/ 76 w 79"/>
                <a:gd name="T67" fmla="*/ 97 h 170"/>
                <a:gd name="T68" fmla="*/ 76 w 79"/>
                <a:gd name="T69" fmla="*/ 97 h 170"/>
                <a:gd name="T70" fmla="*/ 75 w 79"/>
                <a:gd name="T71" fmla="*/ 79 h 170"/>
                <a:gd name="T72" fmla="*/ 75 w 79"/>
                <a:gd name="T73" fmla="*/ 79 h 170"/>
                <a:gd name="T74" fmla="*/ 14 w 79"/>
                <a:gd name="T75" fmla="*/ 3 h 170"/>
                <a:gd name="T76" fmla="*/ 14 w 79"/>
                <a:gd name="T77" fmla="*/ 3 h 170"/>
                <a:gd name="T78" fmla="*/ 3 w 79"/>
                <a:gd name="T79" fmla="*/ 12 h 170"/>
                <a:gd name="T80" fmla="*/ 3 w 79"/>
                <a:gd name="T81" fmla="*/ 12 h 170"/>
                <a:gd name="T82" fmla="*/ 3 w 79"/>
                <a:gd name="T83" fmla="*/ 20 h 170"/>
                <a:gd name="T84" fmla="*/ 3 w 79"/>
                <a:gd name="T85" fmla="*/ 20 h 170"/>
                <a:gd name="T86" fmla="*/ 18 w 79"/>
                <a:gd name="T87" fmla="*/ 61 h 170"/>
                <a:gd name="T88" fmla="*/ 18 w 79"/>
                <a:gd name="T89" fmla="*/ 61 h 170"/>
                <a:gd name="T90" fmla="*/ 34 w 79"/>
                <a:gd name="T91" fmla="*/ 81 h 170"/>
                <a:gd name="T92" fmla="*/ 34 w 79"/>
                <a:gd name="T93" fmla="*/ 81 h 170"/>
                <a:gd name="T94" fmla="*/ 33 w 79"/>
                <a:gd name="T95" fmla="*/ 82 h 170"/>
                <a:gd name="T96" fmla="*/ 31 w 79"/>
                <a:gd name="T97" fmla="*/ 82 h 170"/>
                <a:gd name="T98" fmla="*/ 33 w 79"/>
                <a:gd name="T99" fmla="*/ 82 h 170"/>
                <a:gd name="T100" fmla="*/ 34 w 79"/>
                <a:gd name="T101" fmla="*/ 81 h 170"/>
                <a:gd name="T102" fmla="*/ 34 w 79"/>
                <a:gd name="T103" fmla="*/ 82 h 170"/>
                <a:gd name="T104" fmla="*/ 40 w 79"/>
                <a:gd name="T105" fmla="*/ 120 h 170"/>
                <a:gd name="T106" fmla="*/ 40 w 79"/>
                <a:gd name="T107" fmla="*/ 120 h 170"/>
                <a:gd name="T108" fmla="*/ 21 w 79"/>
                <a:gd name="T109" fmla="*/ 167 h 170"/>
                <a:gd name="T110" fmla="*/ 21 w 79"/>
                <a:gd name="T111" fmla="*/ 167 h 170"/>
                <a:gd name="T112" fmla="*/ 26 w 79"/>
                <a:gd name="T113"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70">
                  <a:moveTo>
                    <a:pt x="26" y="170"/>
                  </a:moveTo>
                  <a:cubicBezTo>
                    <a:pt x="23" y="170"/>
                    <a:pt x="20" y="170"/>
                    <a:pt x="17" y="169"/>
                  </a:cubicBezTo>
                  <a:cubicBezTo>
                    <a:pt x="17" y="169"/>
                    <a:pt x="17" y="169"/>
                    <a:pt x="17" y="169"/>
                  </a:cubicBezTo>
                  <a:cubicBezTo>
                    <a:pt x="16" y="169"/>
                    <a:pt x="15" y="169"/>
                    <a:pt x="15" y="168"/>
                  </a:cubicBezTo>
                  <a:cubicBezTo>
                    <a:pt x="15" y="168"/>
                    <a:pt x="15" y="168"/>
                    <a:pt x="15" y="168"/>
                  </a:cubicBezTo>
                  <a:cubicBezTo>
                    <a:pt x="15" y="167"/>
                    <a:pt x="16" y="167"/>
                    <a:pt x="16" y="167"/>
                  </a:cubicBezTo>
                  <a:cubicBezTo>
                    <a:pt x="16" y="167"/>
                    <a:pt x="16" y="167"/>
                    <a:pt x="16" y="167"/>
                  </a:cubicBezTo>
                  <a:cubicBezTo>
                    <a:pt x="16" y="166"/>
                    <a:pt x="17" y="166"/>
                    <a:pt x="19" y="164"/>
                  </a:cubicBezTo>
                  <a:cubicBezTo>
                    <a:pt x="19" y="164"/>
                    <a:pt x="19" y="164"/>
                    <a:pt x="19" y="164"/>
                  </a:cubicBezTo>
                  <a:cubicBezTo>
                    <a:pt x="21" y="163"/>
                    <a:pt x="24" y="161"/>
                    <a:pt x="27" y="157"/>
                  </a:cubicBezTo>
                  <a:cubicBezTo>
                    <a:pt x="27" y="157"/>
                    <a:pt x="27" y="157"/>
                    <a:pt x="27" y="157"/>
                  </a:cubicBezTo>
                  <a:cubicBezTo>
                    <a:pt x="32" y="150"/>
                    <a:pt x="37" y="138"/>
                    <a:pt x="37" y="120"/>
                  </a:cubicBezTo>
                  <a:cubicBezTo>
                    <a:pt x="37" y="120"/>
                    <a:pt x="37" y="120"/>
                    <a:pt x="37" y="120"/>
                  </a:cubicBezTo>
                  <a:cubicBezTo>
                    <a:pt x="37" y="110"/>
                    <a:pt x="35" y="97"/>
                    <a:pt x="31" y="83"/>
                  </a:cubicBezTo>
                  <a:cubicBezTo>
                    <a:pt x="31" y="83"/>
                    <a:pt x="31" y="83"/>
                    <a:pt x="31" y="83"/>
                  </a:cubicBezTo>
                  <a:cubicBezTo>
                    <a:pt x="28" y="79"/>
                    <a:pt x="0" y="48"/>
                    <a:pt x="0" y="20"/>
                  </a:cubicBezTo>
                  <a:cubicBezTo>
                    <a:pt x="0" y="20"/>
                    <a:pt x="0" y="20"/>
                    <a:pt x="0" y="20"/>
                  </a:cubicBezTo>
                  <a:cubicBezTo>
                    <a:pt x="0" y="17"/>
                    <a:pt x="0" y="14"/>
                    <a:pt x="1" y="11"/>
                  </a:cubicBezTo>
                  <a:cubicBezTo>
                    <a:pt x="1" y="11"/>
                    <a:pt x="1" y="11"/>
                    <a:pt x="1" y="11"/>
                  </a:cubicBezTo>
                  <a:cubicBezTo>
                    <a:pt x="2" y="4"/>
                    <a:pt x="8" y="0"/>
                    <a:pt x="14" y="0"/>
                  </a:cubicBezTo>
                  <a:cubicBezTo>
                    <a:pt x="14" y="0"/>
                    <a:pt x="14" y="0"/>
                    <a:pt x="14" y="0"/>
                  </a:cubicBezTo>
                  <a:cubicBezTo>
                    <a:pt x="36" y="0"/>
                    <a:pt x="73" y="36"/>
                    <a:pt x="78" y="79"/>
                  </a:cubicBezTo>
                  <a:cubicBezTo>
                    <a:pt x="78" y="79"/>
                    <a:pt x="78" y="79"/>
                    <a:pt x="78" y="79"/>
                  </a:cubicBezTo>
                  <a:cubicBezTo>
                    <a:pt x="78" y="79"/>
                    <a:pt x="79" y="86"/>
                    <a:pt x="79" y="97"/>
                  </a:cubicBezTo>
                  <a:cubicBezTo>
                    <a:pt x="79" y="97"/>
                    <a:pt x="79" y="97"/>
                    <a:pt x="79" y="97"/>
                  </a:cubicBezTo>
                  <a:cubicBezTo>
                    <a:pt x="79" y="110"/>
                    <a:pt x="78" y="128"/>
                    <a:pt x="70" y="143"/>
                  </a:cubicBezTo>
                  <a:cubicBezTo>
                    <a:pt x="70" y="143"/>
                    <a:pt x="70" y="143"/>
                    <a:pt x="70" y="143"/>
                  </a:cubicBezTo>
                  <a:cubicBezTo>
                    <a:pt x="63" y="158"/>
                    <a:pt x="49" y="170"/>
                    <a:pt x="26" y="170"/>
                  </a:cubicBezTo>
                  <a:cubicBezTo>
                    <a:pt x="26" y="170"/>
                    <a:pt x="26" y="170"/>
                    <a:pt x="26" y="170"/>
                  </a:cubicBezTo>
                  <a:cubicBezTo>
                    <a:pt x="26" y="170"/>
                    <a:pt x="26" y="170"/>
                    <a:pt x="26" y="170"/>
                  </a:cubicBezTo>
                  <a:close/>
                  <a:moveTo>
                    <a:pt x="26" y="167"/>
                  </a:moveTo>
                  <a:cubicBezTo>
                    <a:pt x="48" y="167"/>
                    <a:pt x="60" y="156"/>
                    <a:pt x="67" y="142"/>
                  </a:cubicBezTo>
                  <a:cubicBezTo>
                    <a:pt x="67" y="142"/>
                    <a:pt x="67" y="142"/>
                    <a:pt x="67" y="142"/>
                  </a:cubicBezTo>
                  <a:cubicBezTo>
                    <a:pt x="75" y="127"/>
                    <a:pt x="76" y="110"/>
                    <a:pt x="76" y="97"/>
                  </a:cubicBezTo>
                  <a:cubicBezTo>
                    <a:pt x="76" y="97"/>
                    <a:pt x="76" y="97"/>
                    <a:pt x="76" y="97"/>
                  </a:cubicBezTo>
                  <a:cubicBezTo>
                    <a:pt x="76" y="86"/>
                    <a:pt x="75" y="79"/>
                    <a:pt x="75" y="79"/>
                  </a:cubicBezTo>
                  <a:cubicBezTo>
                    <a:pt x="75" y="79"/>
                    <a:pt x="75" y="79"/>
                    <a:pt x="75" y="79"/>
                  </a:cubicBezTo>
                  <a:cubicBezTo>
                    <a:pt x="71" y="38"/>
                    <a:pt x="33" y="3"/>
                    <a:pt x="14" y="3"/>
                  </a:cubicBezTo>
                  <a:cubicBezTo>
                    <a:pt x="14" y="3"/>
                    <a:pt x="14" y="3"/>
                    <a:pt x="14" y="3"/>
                  </a:cubicBezTo>
                  <a:cubicBezTo>
                    <a:pt x="9" y="3"/>
                    <a:pt x="5" y="5"/>
                    <a:pt x="3" y="12"/>
                  </a:cubicBezTo>
                  <a:cubicBezTo>
                    <a:pt x="3" y="12"/>
                    <a:pt x="3" y="12"/>
                    <a:pt x="3" y="12"/>
                  </a:cubicBezTo>
                  <a:cubicBezTo>
                    <a:pt x="3" y="14"/>
                    <a:pt x="3" y="17"/>
                    <a:pt x="3" y="20"/>
                  </a:cubicBezTo>
                  <a:cubicBezTo>
                    <a:pt x="3" y="20"/>
                    <a:pt x="3" y="20"/>
                    <a:pt x="3" y="20"/>
                  </a:cubicBezTo>
                  <a:cubicBezTo>
                    <a:pt x="3" y="34"/>
                    <a:pt x="10" y="49"/>
                    <a:pt x="18" y="61"/>
                  </a:cubicBezTo>
                  <a:cubicBezTo>
                    <a:pt x="18" y="61"/>
                    <a:pt x="18" y="61"/>
                    <a:pt x="18" y="61"/>
                  </a:cubicBezTo>
                  <a:cubicBezTo>
                    <a:pt x="26" y="73"/>
                    <a:pt x="34" y="81"/>
                    <a:pt x="34" y="81"/>
                  </a:cubicBezTo>
                  <a:cubicBezTo>
                    <a:pt x="34" y="81"/>
                    <a:pt x="34" y="81"/>
                    <a:pt x="34" y="81"/>
                  </a:cubicBezTo>
                  <a:cubicBezTo>
                    <a:pt x="33" y="82"/>
                    <a:pt x="33" y="82"/>
                    <a:pt x="33" y="82"/>
                  </a:cubicBezTo>
                  <a:cubicBezTo>
                    <a:pt x="31" y="82"/>
                    <a:pt x="31" y="82"/>
                    <a:pt x="31" y="82"/>
                  </a:cubicBezTo>
                  <a:cubicBezTo>
                    <a:pt x="33" y="82"/>
                    <a:pt x="33" y="82"/>
                    <a:pt x="33" y="82"/>
                  </a:cubicBezTo>
                  <a:cubicBezTo>
                    <a:pt x="34" y="81"/>
                    <a:pt x="34" y="81"/>
                    <a:pt x="34" y="81"/>
                  </a:cubicBezTo>
                  <a:cubicBezTo>
                    <a:pt x="34" y="82"/>
                    <a:pt x="34" y="82"/>
                    <a:pt x="34" y="82"/>
                  </a:cubicBezTo>
                  <a:cubicBezTo>
                    <a:pt x="38" y="97"/>
                    <a:pt x="40" y="109"/>
                    <a:pt x="40" y="120"/>
                  </a:cubicBezTo>
                  <a:cubicBezTo>
                    <a:pt x="40" y="120"/>
                    <a:pt x="40" y="120"/>
                    <a:pt x="40" y="120"/>
                  </a:cubicBezTo>
                  <a:cubicBezTo>
                    <a:pt x="40" y="148"/>
                    <a:pt x="28" y="162"/>
                    <a:pt x="21" y="167"/>
                  </a:cubicBezTo>
                  <a:cubicBezTo>
                    <a:pt x="21" y="167"/>
                    <a:pt x="21" y="167"/>
                    <a:pt x="21" y="167"/>
                  </a:cubicBezTo>
                  <a:cubicBezTo>
                    <a:pt x="23" y="167"/>
                    <a:pt x="24" y="167"/>
                    <a:pt x="26" y="16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5" name="Freeform 114">
              <a:extLst>
                <a:ext uri="{FF2B5EF4-FFF2-40B4-BE49-F238E27FC236}">
                  <a16:creationId xmlns="" xmlns:a16="http://schemas.microsoft.com/office/drawing/2014/main" id="{2BBF2D8C-B91D-4213-B8A4-1B9FD93F4351}"/>
                </a:ext>
              </a:extLst>
            </p:cNvPr>
            <p:cNvSpPr/>
            <p:nvPr/>
          </p:nvSpPr>
          <p:spPr bwMode="auto">
            <a:xfrm>
              <a:off x="7155656" y="1660531"/>
              <a:ext cx="300038" cy="427038"/>
            </a:xfrm>
            <a:custGeom>
              <a:avLst/>
              <a:gdLst>
                <a:gd name="T0" fmla="*/ 52 w 52"/>
                <a:gd name="T1" fmla="*/ 25 h 74"/>
                <a:gd name="T2" fmla="*/ 0 w 52"/>
                <a:gd name="T3" fmla="*/ 59 h 74"/>
                <a:gd name="T4" fmla="*/ 24 w 52"/>
                <a:gd name="T5" fmla="*/ 27 h 74"/>
                <a:gd name="T6" fmla="*/ 52 w 52"/>
                <a:gd name="T7" fmla="*/ 25 h 74"/>
              </a:gdLst>
              <a:ahLst/>
              <a:cxnLst>
                <a:cxn ang="0">
                  <a:pos x="T0" y="T1"/>
                </a:cxn>
                <a:cxn ang="0">
                  <a:pos x="T2" y="T3"/>
                </a:cxn>
                <a:cxn ang="0">
                  <a:pos x="T4" y="T5"/>
                </a:cxn>
                <a:cxn ang="0">
                  <a:pos x="T6" y="T7"/>
                </a:cxn>
              </a:cxnLst>
              <a:rect l="0" t="0" r="r" b="b"/>
              <a:pathLst>
                <a:path w="52" h="74">
                  <a:moveTo>
                    <a:pt x="52" y="25"/>
                  </a:moveTo>
                  <a:cubicBezTo>
                    <a:pt x="52" y="25"/>
                    <a:pt x="35" y="74"/>
                    <a:pt x="0" y="59"/>
                  </a:cubicBezTo>
                  <a:cubicBezTo>
                    <a:pt x="0" y="59"/>
                    <a:pt x="17" y="55"/>
                    <a:pt x="24" y="27"/>
                  </a:cubicBezTo>
                  <a:cubicBezTo>
                    <a:pt x="30" y="0"/>
                    <a:pt x="52" y="25"/>
                    <a:pt x="52" y="25"/>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6" name="Freeform 115">
              <a:extLst>
                <a:ext uri="{FF2B5EF4-FFF2-40B4-BE49-F238E27FC236}">
                  <a16:creationId xmlns="" xmlns:a16="http://schemas.microsoft.com/office/drawing/2014/main" id="{E9D03F9D-0F8B-465A-88FC-45CAD687F11C}"/>
                </a:ext>
              </a:extLst>
            </p:cNvPr>
            <p:cNvSpPr>
              <a:spLocks noEditPoints="1"/>
            </p:cNvSpPr>
            <p:nvPr/>
          </p:nvSpPr>
          <p:spPr bwMode="auto">
            <a:xfrm>
              <a:off x="7144544" y="1735143"/>
              <a:ext cx="322263" cy="288925"/>
            </a:xfrm>
            <a:custGeom>
              <a:avLst/>
              <a:gdLst>
                <a:gd name="T0" fmla="*/ 1 w 56"/>
                <a:gd name="T1" fmla="*/ 47 h 50"/>
                <a:gd name="T2" fmla="*/ 0 w 56"/>
                <a:gd name="T3" fmla="*/ 45 h 50"/>
                <a:gd name="T4" fmla="*/ 0 w 56"/>
                <a:gd name="T5" fmla="*/ 45 h 50"/>
                <a:gd name="T6" fmla="*/ 1 w 56"/>
                <a:gd name="T7" fmla="*/ 44 h 50"/>
                <a:gd name="T8" fmla="*/ 1 w 56"/>
                <a:gd name="T9" fmla="*/ 44 h 50"/>
                <a:gd name="T10" fmla="*/ 4 w 56"/>
                <a:gd name="T11" fmla="*/ 43 h 50"/>
                <a:gd name="T12" fmla="*/ 4 w 56"/>
                <a:gd name="T13" fmla="*/ 43 h 50"/>
                <a:gd name="T14" fmla="*/ 10 w 56"/>
                <a:gd name="T15" fmla="*/ 39 h 50"/>
                <a:gd name="T16" fmla="*/ 10 w 56"/>
                <a:gd name="T17" fmla="*/ 39 h 50"/>
                <a:gd name="T18" fmla="*/ 24 w 56"/>
                <a:gd name="T19" fmla="*/ 14 h 50"/>
                <a:gd name="T20" fmla="*/ 24 w 56"/>
                <a:gd name="T21" fmla="*/ 14 h 50"/>
                <a:gd name="T22" fmla="*/ 37 w 56"/>
                <a:gd name="T23" fmla="*/ 0 h 50"/>
                <a:gd name="T24" fmla="*/ 37 w 56"/>
                <a:gd name="T25" fmla="*/ 0 h 50"/>
                <a:gd name="T26" fmla="*/ 55 w 56"/>
                <a:gd name="T27" fmla="*/ 11 h 50"/>
                <a:gd name="T28" fmla="*/ 55 w 56"/>
                <a:gd name="T29" fmla="*/ 11 h 50"/>
                <a:gd name="T30" fmla="*/ 54 w 56"/>
                <a:gd name="T31" fmla="*/ 12 h 50"/>
                <a:gd name="T32" fmla="*/ 55 w 56"/>
                <a:gd name="T33" fmla="*/ 11 h 50"/>
                <a:gd name="T34" fmla="*/ 56 w 56"/>
                <a:gd name="T35" fmla="*/ 12 h 50"/>
                <a:gd name="T36" fmla="*/ 56 w 56"/>
                <a:gd name="T37" fmla="*/ 12 h 50"/>
                <a:gd name="T38" fmla="*/ 15 w 56"/>
                <a:gd name="T39" fmla="*/ 50 h 50"/>
                <a:gd name="T40" fmla="*/ 15 w 56"/>
                <a:gd name="T41" fmla="*/ 50 h 50"/>
                <a:gd name="T42" fmla="*/ 1 w 56"/>
                <a:gd name="T43" fmla="*/ 47 h 50"/>
                <a:gd name="T44" fmla="*/ 15 w 56"/>
                <a:gd name="T45" fmla="*/ 47 h 50"/>
                <a:gd name="T46" fmla="*/ 43 w 56"/>
                <a:gd name="T47" fmla="*/ 29 h 50"/>
                <a:gd name="T48" fmla="*/ 43 w 56"/>
                <a:gd name="T49" fmla="*/ 29 h 50"/>
                <a:gd name="T50" fmla="*/ 52 w 56"/>
                <a:gd name="T51" fmla="*/ 12 h 50"/>
                <a:gd name="T52" fmla="*/ 52 w 56"/>
                <a:gd name="T53" fmla="*/ 12 h 50"/>
                <a:gd name="T54" fmla="*/ 48 w 56"/>
                <a:gd name="T55" fmla="*/ 8 h 50"/>
                <a:gd name="T56" fmla="*/ 48 w 56"/>
                <a:gd name="T57" fmla="*/ 8 h 50"/>
                <a:gd name="T58" fmla="*/ 37 w 56"/>
                <a:gd name="T59" fmla="*/ 3 h 50"/>
                <a:gd name="T60" fmla="*/ 37 w 56"/>
                <a:gd name="T61" fmla="*/ 3 h 50"/>
                <a:gd name="T62" fmla="*/ 27 w 56"/>
                <a:gd name="T63" fmla="*/ 15 h 50"/>
                <a:gd name="T64" fmla="*/ 27 w 56"/>
                <a:gd name="T65" fmla="*/ 15 h 50"/>
                <a:gd name="T66" fmla="*/ 6 w 56"/>
                <a:gd name="T67" fmla="*/ 46 h 50"/>
                <a:gd name="T68" fmla="*/ 6 w 56"/>
                <a:gd name="T69" fmla="*/ 46 h 50"/>
                <a:gd name="T70" fmla="*/ 15 w 56"/>
                <a:gd name="T71"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0">
                  <a:moveTo>
                    <a:pt x="1" y="47"/>
                  </a:moveTo>
                  <a:cubicBezTo>
                    <a:pt x="0" y="47"/>
                    <a:pt x="0" y="46"/>
                    <a:pt x="0" y="45"/>
                  </a:cubicBezTo>
                  <a:cubicBezTo>
                    <a:pt x="0" y="45"/>
                    <a:pt x="0" y="45"/>
                    <a:pt x="0" y="45"/>
                  </a:cubicBezTo>
                  <a:cubicBezTo>
                    <a:pt x="0" y="45"/>
                    <a:pt x="1" y="44"/>
                    <a:pt x="1" y="44"/>
                  </a:cubicBezTo>
                  <a:cubicBezTo>
                    <a:pt x="1" y="44"/>
                    <a:pt x="1" y="44"/>
                    <a:pt x="1" y="44"/>
                  </a:cubicBezTo>
                  <a:cubicBezTo>
                    <a:pt x="1" y="44"/>
                    <a:pt x="2" y="44"/>
                    <a:pt x="4" y="43"/>
                  </a:cubicBezTo>
                  <a:cubicBezTo>
                    <a:pt x="4" y="43"/>
                    <a:pt x="4" y="43"/>
                    <a:pt x="4" y="43"/>
                  </a:cubicBezTo>
                  <a:cubicBezTo>
                    <a:pt x="5" y="42"/>
                    <a:pt x="8" y="41"/>
                    <a:pt x="10" y="39"/>
                  </a:cubicBezTo>
                  <a:cubicBezTo>
                    <a:pt x="10" y="39"/>
                    <a:pt x="10" y="39"/>
                    <a:pt x="10" y="39"/>
                  </a:cubicBezTo>
                  <a:cubicBezTo>
                    <a:pt x="15" y="35"/>
                    <a:pt x="21" y="27"/>
                    <a:pt x="24" y="14"/>
                  </a:cubicBezTo>
                  <a:cubicBezTo>
                    <a:pt x="24" y="14"/>
                    <a:pt x="24" y="14"/>
                    <a:pt x="24" y="14"/>
                  </a:cubicBezTo>
                  <a:cubicBezTo>
                    <a:pt x="27" y="4"/>
                    <a:pt x="31" y="0"/>
                    <a:pt x="37" y="0"/>
                  </a:cubicBezTo>
                  <a:cubicBezTo>
                    <a:pt x="37" y="0"/>
                    <a:pt x="37" y="0"/>
                    <a:pt x="37" y="0"/>
                  </a:cubicBezTo>
                  <a:cubicBezTo>
                    <a:pt x="46" y="0"/>
                    <a:pt x="55" y="11"/>
                    <a:pt x="55" y="11"/>
                  </a:cubicBezTo>
                  <a:cubicBezTo>
                    <a:pt x="55" y="11"/>
                    <a:pt x="55" y="11"/>
                    <a:pt x="55" y="11"/>
                  </a:cubicBezTo>
                  <a:cubicBezTo>
                    <a:pt x="54" y="12"/>
                    <a:pt x="54" y="12"/>
                    <a:pt x="54" y="12"/>
                  </a:cubicBezTo>
                  <a:cubicBezTo>
                    <a:pt x="55" y="11"/>
                    <a:pt x="55" y="11"/>
                    <a:pt x="55" y="11"/>
                  </a:cubicBezTo>
                  <a:cubicBezTo>
                    <a:pt x="56" y="11"/>
                    <a:pt x="56" y="12"/>
                    <a:pt x="56" y="12"/>
                  </a:cubicBezTo>
                  <a:cubicBezTo>
                    <a:pt x="56" y="12"/>
                    <a:pt x="56" y="12"/>
                    <a:pt x="56" y="12"/>
                  </a:cubicBezTo>
                  <a:cubicBezTo>
                    <a:pt x="55" y="12"/>
                    <a:pt x="43" y="50"/>
                    <a:pt x="15" y="50"/>
                  </a:cubicBezTo>
                  <a:cubicBezTo>
                    <a:pt x="15" y="50"/>
                    <a:pt x="15" y="50"/>
                    <a:pt x="15" y="50"/>
                  </a:cubicBezTo>
                  <a:cubicBezTo>
                    <a:pt x="11" y="50"/>
                    <a:pt x="6" y="49"/>
                    <a:pt x="1" y="47"/>
                  </a:cubicBezTo>
                  <a:close/>
                  <a:moveTo>
                    <a:pt x="15" y="47"/>
                  </a:moveTo>
                  <a:cubicBezTo>
                    <a:pt x="27" y="47"/>
                    <a:pt x="37" y="38"/>
                    <a:pt x="43" y="29"/>
                  </a:cubicBezTo>
                  <a:cubicBezTo>
                    <a:pt x="43" y="29"/>
                    <a:pt x="43" y="29"/>
                    <a:pt x="43" y="29"/>
                  </a:cubicBezTo>
                  <a:cubicBezTo>
                    <a:pt x="48" y="22"/>
                    <a:pt x="52" y="15"/>
                    <a:pt x="52" y="12"/>
                  </a:cubicBezTo>
                  <a:cubicBezTo>
                    <a:pt x="52" y="12"/>
                    <a:pt x="52" y="12"/>
                    <a:pt x="52" y="12"/>
                  </a:cubicBezTo>
                  <a:cubicBezTo>
                    <a:pt x="52" y="11"/>
                    <a:pt x="50" y="10"/>
                    <a:pt x="48" y="8"/>
                  </a:cubicBezTo>
                  <a:cubicBezTo>
                    <a:pt x="48" y="8"/>
                    <a:pt x="48" y="8"/>
                    <a:pt x="48" y="8"/>
                  </a:cubicBezTo>
                  <a:cubicBezTo>
                    <a:pt x="44" y="5"/>
                    <a:pt x="40" y="3"/>
                    <a:pt x="37" y="3"/>
                  </a:cubicBezTo>
                  <a:cubicBezTo>
                    <a:pt x="37" y="3"/>
                    <a:pt x="37" y="3"/>
                    <a:pt x="37" y="3"/>
                  </a:cubicBezTo>
                  <a:cubicBezTo>
                    <a:pt x="33" y="3"/>
                    <a:pt x="30" y="5"/>
                    <a:pt x="27" y="15"/>
                  </a:cubicBezTo>
                  <a:cubicBezTo>
                    <a:pt x="27" y="15"/>
                    <a:pt x="27" y="15"/>
                    <a:pt x="27" y="15"/>
                  </a:cubicBezTo>
                  <a:cubicBezTo>
                    <a:pt x="22" y="35"/>
                    <a:pt x="12" y="43"/>
                    <a:pt x="6" y="46"/>
                  </a:cubicBezTo>
                  <a:cubicBezTo>
                    <a:pt x="6" y="46"/>
                    <a:pt x="6" y="46"/>
                    <a:pt x="6" y="46"/>
                  </a:cubicBezTo>
                  <a:cubicBezTo>
                    <a:pt x="9" y="47"/>
                    <a:pt x="12" y="47"/>
                    <a:pt x="15" y="4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7" name="Freeform 116">
              <a:extLst>
                <a:ext uri="{FF2B5EF4-FFF2-40B4-BE49-F238E27FC236}">
                  <a16:creationId xmlns="" xmlns:a16="http://schemas.microsoft.com/office/drawing/2014/main" id="{DE594922-EB1C-4B9D-BB1C-46ADBC086107}"/>
                </a:ext>
              </a:extLst>
            </p:cNvPr>
            <p:cNvSpPr/>
            <p:nvPr/>
          </p:nvSpPr>
          <p:spPr bwMode="auto">
            <a:xfrm>
              <a:off x="6658769" y="1217617"/>
              <a:ext cx="882650" cy="782639"/>
            </a:xfrm>
            <a:custGeom>
              <a:avLst/>
              <a:gdLst>
                <a:gd name="T0" fmla="*/ 129 w 153"/>
                <a:gd name="T1" fmla="*/ 116 h 136"/>
                <a:gd name="T2" fmla="*/ 47 w 153"/>
                <a:gd name="T3" fmla="*/ 115 h 136"/>
                <a:gd name="T4" fmla="*/ 0 w 153"/>
                <a:gd name="T5" fmla="*/ 58 h 136"/>
                <a:gd name="T6" fmla="*/ 8 w 153"/>
                <a:gd name="T7" fmla="*/ 43 h 136"/>
                <a:gd name="T8" fmla="*/ 47 w 153"/>
                <a:gd name="T9" fmla="*/ 0 h 136"/>
                <a:gd name="T10" fmla="*/ 139 w 153"/>
                <a:gd name="T11" fmla="*/ 50 h 136"/>
                <a:gd name="T12" fmla="*/ 139 w 153"/>
                <a:gd name="T13" fmla="*/ 100 h 136"/>
                <a:gd name="T14" fmla="*/ 151 w 153"/>
                <a:gd name="T15" fmla="*/ 104 h 136"/>
                <a:gd name="T16" fmla="*/ 137 w 153"/>
                <a:gd name="T17" fmla="*/ 121 h 136"/>
                <a:gd name="T18" fmla="*/ 129 w 153"/>
                <a:gd name="T19" fmla="*/ 1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6">
                  <a:moveTo>
                    <a:pt x="129" y="116"/>
                  </a:moveTo>
                  <a:cubicBezTo>
                    <a:pt x="129" y="116"/>
                    <a:pt x="94" y="136"/>
                    <a:pt x="47" y="115"/>
                  </a:cubicBezTo>
                  <a:cubicBezTo>
                    <a:pt x="1" y="93"/>
                    <a:pt x="0" y="58"/>
                    <a:pt x="0" y="58"/>
                  </a:cubicBezTo>
                  <a:cubicBezTo>
                    <a:pt x="8" y="43"/>
                    <a:pt x="8" y="43"/>
                    <a:pt x="8" y="43"/>
                  </a:cubicBezTo>
                  <a:cubicBezTo>
                    <a:pt x="47" y="0"/>
                    <a:pt x="47" y="0"/>
                    <a:pt x="47" y="0"/>
                  </a:cubicBezTo>
                  <a:cubicBezTo>
                    <a:pt x="139" y="50"/>
                    <a:pt x="139" y="50"/>
                    <a:pt x="139" y="50"/>
                  </a:cubicBezTo>
                  <a:cubicBezTo>
                    <a:pt x="139" y="100"/>
                    <a:pt x="139" y="100"/>
                    <a:pt x="139" y="100"/>
                  </a:cubicBezTo>
                  <a:cubicBezTo>
                    <a:pt x="139" y="100"/>
                    <a:pt x="149" y="97"/>
                    <a:pt x="151" y="104"/>
                  </a:cubicBezTo>
                  <a:cubicBezTo>
                    <a:pt x="153" y="111"/>
                    <a:pt x="145" y="121"/>
                    <a:pt x="137" y="121"/>
                  </a:cubicBezTo>
                  <a:cubicBezTo>
                    <a:pt x="129" y="122"/>
                    <a:pt x="129" y="116"/>
                    <a:pt x="129" y="116"/>
                  </a:cubicBez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8" name="Freeform 117">
              <a:extLst>
                <a:ext uri="{FF2B5EF4-FFF2-40B4-BE49-F238E27FC236}">
                  <a16:creationId xmlns="" xmlns:a16="http://schemas.microsoft.com/office/drawing/2014/main" id="{58751FCA-0B97-4AE7-B27F-17A5AD944B42}"/>
                </a:ext>
              </a:extLst>
            </p:cNvPr>
            <p:cNvSpPr>
              <a:spLocks noEditPoints="1"/>
            </p:cNvSpPr>
            <p:nvPr/>
          </p:nvSpPr>
          <p:spPr bwMode="auto">
            <a:xfrm>
              <a:off x="6654006" y="1206505"/>
              <a:ext cx="887413" cy="736601"/>
            </a:xfrm>
            <a:custGeom>
              <a:avLst/>
              <a:gdLst>
                <a:gd name="T0" fmla="*/ 0 w 154"/>
                <a:gd name="T1" fmla="*/ 60 h 128"/>
                <a:gd name="T2" fmla="*/ 0 w 154"/>
                <a:gd name="T3" fmla="*/ 60 h 128"/>
                <a:gd name="T4" fmla="*/ 8 w 154"/>
                <a:gd name="T5" fmla="*/ 44 h 128"/>
                <a:gd name="T6" fmla="*/ 49 w 154"/>
                <a:gd name="T7" fmla="*/ 1 h 128"/>
                <a:gd name="T8" fmla="*/ 141 w 154"/>
                <a:gd name="T9" fmla="*/ 51 h 128"/>
                <a:gd name="T10" fmla="*/ 142 w 154"/>
                <a:gd name="T11" fmla="*/ 52 h 128"/>
                <a:gd name="T12" fmla="*/ 144 w 154"/>
                <a:gd name="T13" fmla="*/ 100 h 128"/>
                <a:gd name="T14" fmla="*/ 153 w 154"/>
                <a:gd name="T15" fmla="*/ 106 h 128"/>
                <a:gd name="T16" fmla="*/ 154 w 154"/>
                <a:gd name="T17" fmla="*/ 109 h 128"/>
                <a:gd name="T18" fmla="*/ 138 w 154"/>
                <a:gd name="T19" fmla="*/ 125 h 128"/>
                <a:gd name="T20" fmla="*/ 137 w 154"/>
                <a:gd name="T21" fmla="*/ 125 h 128"/>
                <a:gd name="T22" fmla="*/ 130 w 154"/>
                <a:gd name="T23" fmla="*/ 122 h 128"/>
                <a:gd name="T24" fmla="*/ 129 w 154"/>
                <a:gd name="T25" fmla="*/ 120 h 128"/>
                <a:gd name="T26" fmla="*/ 92 w 154"/>
                <a:gd name="T27" fmla="*/ 128 h 128"/>
                <a:gd name="T28" fmla="*/ 48 w 154"/>
                <a:gd name="T29" fmla="*/ 118 h 128"/>
                <a:gd name="T30" fmla="*/ 9 w 154"/>
                <a:gd name="T31" fmla="*/ 80 h 128"/>
                <a:gd name="T32" fmla="*/ 49 w 154"/>
                <a:gd name="T33" fmla="*/ 115 h 128"/>
                <a:gd name="T34" fmla="*/ 92 w 154"/>
                <a:gd name="T35" fmla="*/ 125 h 128"/>
                <a:gd name="T36" fmla="*/ 119 w 154"/>
                <a:gd name="T37" fmla="*/ 121 h 128"/>
                <a:gd name="T38" fmla="*/ 130 w 154"/>
                <a:gd name="T39" fmla="*/ 117 h 128"/>
                <a:gd name="T40" fmla="*/ 131 w 154"/>
                <a:gd name="T41" fmla="*/ 117 h 128"/>
                <a:gd name="T42" fmla="*/ 132 w 154"/>
                <a:gd name="T43" fmla="*/ 118 h 128"/>
                <a:gd name="T44" fmla="*/ 137 w 154"/>
                <a:gd name="T45" fmla="*/ 122 h 128"/>
                <a:gd name="T46" fmla="*/ 138 w 154"/>
                <a:gd name="T47" fmla="*/ 122 h 128"/>
                <a:gd name="T48" fmla="*/ 151 w 154"/>
                <a:gd name="T49" fmla="*/ 109 h 128"/>
                <a:gd name="T50" fmla="*/ 151 w 154"/>
                <a:gd name="T51" fmla="*/ 107 h 128"/>
                <a:gd name="T52" fmla="*/ 144 w 154"/>
                <a:gd name="T53" fmla="*/ 103 h 128"/>
                <a:gd name="T54" fmla="*/ 140 w 154"/>
                <a:gd name="T55" fmla="*/ 103 h 128"/>
                <a:gd name="T56" fmla="*/ 139 w 154"/>
                <a:gd name="T57" fmla="*/ 103 h 128"/>
                <a:gd name="T58" fmla="*/ 138 w 154"/>
                <a:gd name="T59" fmla="*/ 102 h 128"/>
                <a:gd name="T60" fmla="*/ 139 w 154"/>
                <a:gd name="T61" fmla="*/ 53 h 128"/>
                <a:gd name="T62" fmla="*/ 10 w 154"/>
                <a:gd name="T63" fmla="*/ 46 h 128"/>
                <a:gd name="T64" fmla="*/ 3 w 154"/>
                <a:gd name="T65"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28">
                  <a:moveTo>
                    <a:pt x="48" y="118"/>
                  </a:moveTo>
                  <a:cubicBezTo>
                    <a:pt x="1" y="96"/>
                    <a:pt x="0" y="61"/>
                    <a:pt x="0" y="60"/>
                  </a:cubicBezTo>
                  <a:cubicBezTo>
                    <a:pt x="0" y="60"/>
                    <a:pt x="0" y="60"/>
                    <a:pt x="0" y="60"/>
                  </a:cubicBezTo>
                  <a:cubicBezTo>
                    <a:pt x="0" y="60"/>
                    <a:pt x="0" y="60"/>
                    <a:pt x="0" y="60"/>
                  </a:cubicBezTo>
                  <a:cubicBezTo>
                    <a:pt x="7" y="45"/>
                    <a:pt x="7" y="45"/>
                    <a:pt x="7" y="45"/>
                  </a:cubicBezTo>
                  <a:cubicBezTo>
                    <a:pt x="8" y="44"/>
                    <a:pt x="8" y="44"/>
                    <a:pt x="8" y="44"/>
                  </a:cubicBezTo>
                  <a:cubicBezTo>
                    <a:pt x="47" y="1"/>
                    <a:pt x="47" y="1"/>
                    <a:pt x="47" y="1"/>
                  </a:cubicBezTo>
                  <a:cubicBezTo>
                    <a:pt x="47" y="0"/>
                    <a:pt x="48" y="0"/>
                    <a:pt x="49" y="1"/>
                  </a:cubicBezTo>
                  <a:cubicBezTo>
                    <a:pt x="49" y="1"/>
                    <a:pt x="49" y="1"/>
                    <a:pt x="49" y="1"/>
                  </a:cubicBezTo>
                  <a:cubicBezTo>
                    <a:pt x="141" y="51"/>
                    <a:pt x="141" y="51"/>
                    <a:pt x="141" y="51"/>
                  </a:cubicBezTo>
                  <a:cubicBezTo>
                    <a:pt x="141" y="51"/>
                    <a:pt x="142" y="52"/>
                    <a:pt x="142" y="52"/>
                  </a:cubicBezTo>
                  <a:cubicBezTo>
                    <a:pt x="142" y="52"/>
                    <a:pt x="142" y="52"/>
                    <a:pt x="142" y="52"/>
                  </a:cubicBezTo>
                  <a:cubicBezTo>
                    <a:pt x="141" y="100"/>
                    <a:pt x="141" y="100"/>
                    <a:pt x="141" y="100"/>
                  </a:cubicBezTo>
                  <a:cubicBezTo>
                    <a:pt x="142" y="100"/>
                    <a:pt x="143" y="100"/>
                    <a:pt x="144" y="100"/>
                  </a:cubicBezTo>
                  <a:cubicBezTo>
                    <a:pt x="144" y="100"/>
                    <a:pt x="144" y="100"/>
                    <a:pt x="144" y="100"/>
                  </a:cubicBezTo>
                  <a:cubicBezTo>
                    <a:pt x="147" y="100"/>
                    <a:pt x="152" y="101"/>
                    <a:pt x="153" y="106"/>
                  </a:cubicBezTo>
                  <a:cubicBezTo>
                    <a:pt x="153" y="106"/>
                    <a:pt x="153" y="106"/>
                    <a:pt x="153" y="106"/>
                  </a:cubicBezTo>
                  <a:cubicBezTo>
                    <a:pt x="154" y="107"/>
                    <a:pt x="154" y="108"/>
                    <a:pt x="154" y="109"/>
                  </a:cubicBezTo>
                  <a:cubicBezTo>
                    <a:pt x="154" y="109"/>
                    <a:pt x="154" y="109"/>
                    <a:pt x="154" y="109"/>
                  </a:cubicBezTo>
                  <a:cubicBezTo>
                    <a:pt x="154" y="116"/>
                    <a:pt x="146" y="124"/>
                    <a:pt x="138" y="125"/>
                  </a:cubicBezTo>
                  <a:cubicBezTo>
                    <a:pt x="138" y="125"/>
                    <a:pt x="138" y="125"/>
                    <a:pt x="138" y="125"/>
                  </a:cubicBezTo>
                  <a:cubicBezTo>
                    <a:pt x="138" y="125"/>
                    <a:pt x="137" y="125"/>
                    <a:pt x="137" y="125"/>
                  </a:cubicBezTo>
                  <a:cubicBezTo>
                    <a:pt x="137" y="125"/>
                    <a:pt x="137" y="125"/>
                    <a:pt x="137" y="125"/>
                  </a:cubicBezTo>
                  <a:cubicBezTo>
                    <a:pt x="133" y="125"/>
                    <a:pt x="131" y="123"/>
                    <a:pt x="130" y="122"/>
                  </a:cubicBezTo>
                  <a:cubicBezTo>
                    <a:pt x="130" y="122"/>
                    <a:pt x="130" y="122"/>
                    <a:pt x="130" y="122"/>
                  </a:cubicBezTo>
                  <a:cubicBezTo>
                    <a:pt x="130" y="121"/>
                    <a:pt x="129" y="121"/>
                    <a:pt x="129" y="120"/>
                  </a:cubicBezTo>
                  <a:cubicBezTo>
                    <a:pt x="129" y="120"/>
                    <a:pt x="129" y="120"/>
                    <a:pt x="129" y="120"/>
                  </a:cubicBezTo>
                  <a:cubicBezTo>
                    <a:pt x="124" y="123"/>
                    <a:pt x="111" y="128"/>
                    <a:pt x="92" y="128"/>
                  </a:cubicBezTo>
                  <a:cubicBezTo>
                    <a:pt x="92" y="128"/>
                    <a:pt x="92" y="128"/>
                    <a:pt x="92" y="128"/>
                  </a:cubicBezTo>
                  <a:cubicBezTo>
                    <a:pt x="79" y="128"/>
                    <a:pt x="64" y="126"/>
                    <a:pt x="48" y="118"/>
                  </a:cubicBezTo>
                  <a:close/>
                  <a:moveTo>
                    <a:pt x="3" y="66"/>
                  </a:moveTo>
                  <a:cubicBezTo>
                    <a:pt x="4" y="69"/>
                    <a:pt x="6" y="74"/>
                    <a:pt x="9" y="80"/>
                  </a:cubicBezTo>
                  <a:cubicBezTo>
                    <a:pt x="9" y="80"/>
                    <a:pt x="9" y="80"/>
                    <a:pt x="9" y="80"/>
                  </a:cubicBezTo>
                  <a:cubicBezTo>
                    <a:pt x="15" y="91"/>
                    <a:pt x="26" y="104"/>
                    <a:pt x="49" y="115"/>
                  </a:cubicBezTo>
                  <a:cubicBezTo>
                    <a:pt x="49" y="115"/>
                    <a:pt x="49" y="115"/>
                    <a:pt x="49" y="115"/>
                  </a:cubicBezTo>
                  <a:cubicBezTo>
                    <a:pt x="65" y="123"/>
                    <a:pt x="79" y="125"/>
                    <a:pt x="92" y="125"/>
                  </a:cubicBezTo>
                  <a:cubicBezTo>
                    <a:pt x="92" y="125"/>
                    <a:pt x="92" y="125"/>
                    <a:pt x="92" y="125"/>
                  </a:cubicBezTo>
                  <a:cubicBezTo>
                    <a:pt x="103" y="125"/>
                    <a:pt x="113" y="123"/>
                    <a:pt x="119" y="121"/>
                  </a:cubicBezTo>
                  <a:cubicBezTo>
                    <a:pt x="119" y="121"/>
                    <a:pt x="119" y="121"/>
                    <a:pt x="119" y="121"/>
                  </a:cubicBezTo>
                  <a:cubicBezTo>
                    <a:pt x="126" y="119"/>
                    <a:pt x="130" y="117"/>
                    <a:pt x="130" y="117"/>
                  </a:cubicBezTo>
                  <a:cubicBezTo>
                    <a:pt x="130" y="117"/>
                    <a:pt x="130" y="117"/>
                    <a:pt x="130" y="117"/>
                  </a:cubicBezTo>
                  <a:cubicBezTo>
                    <a:pt x="130" y="116"/>
                    <a:pt x="131" y="116"/>
                    <a:pt x="131" y="117"/>
                  </a:cubicBezTo>
                  <a:cubicBezTo>
                    <a:pt x="131" y="117"/>
                    <a:pt x="131" y="117"/>
                    <a:pt x="131" y="117"/>
                  </a:cubicBezTo>
                  <a:cubicBezTo>
                    <a:pt x="132" y="117"/>
                    <a:pt x="132" y="118"/>
                    <a:pt x="132" y="118"/>
                  </a:cubicBezTo>
                  <a:cubicBezTo>
                    <a:pt x="132" y="118"/>
                    <a:pt x="132" y="118"/>
                    <a:pt x="132" y="118"/>
                  </a:cubicBezTo>
                  <a:cubicBezTo>
                    <a:pt x="132" y="118"/>
                    <a:pt x="131" y="122"/>
                    <a:pt x="137" y="122"/>
                  </a:cubicBezTo>
                  <a:cubicBezTo>
                    <a:pt x="137" y="122"/>
                    <a:pt x="137" y="122"/>
                    <a:pt x="137" y="122"/>
                  </a:cubicBezTo>
                  <a:cubicBezTo>
                    <a:pt x="137" y="122"/>
                    <a:pt x="138" y="122"/>
                    <a:pt x="138" y="122"/>
                  </a:cubicBezTo>
                  <a:cubicBezTo>
                    <a:pt x="138" y="122"/>
                    <a:pt x="138" y="122"/>
                    <a:pt x="138" y="122"/>
                  </a:cubicBezTo>
                  <a:cubicBezTo>
                    <a:pt x="144" y="121"/>
                    <a:pt x="151" y="114"/>
                    <a:pt x="151" y="109"/>
                  </a:cubicBezTo>
                  <a:cubicBezTo>
                    <a:pt x="151" y="109"/>
                    <a:pt x="151" y="109"/>
                    <a:pt x="151" y="109"/>
                  </a:cubicBezTo>
                  <a:cubicBezTo>
                    <a:pt x="151" y="108"/>
                    <a:pt x="151" y="107"/>
                    <a:pt x="151" y="107"/>
                  </a:cubicBezTo>
                  <a:cubicBezTo>
                    <a:pt x="151" y="107"/>
                    <a:pt x="151" y="107"/>
                    <a:pt x="151" y="107"/>
                  </a:cubicBezTo>
                  <a:cubicBezTo>
                    <a:pt x="150" y="103"/>
                    <a:pt x="147" y="103"/>
                    <a:pt x="144" y="103"/>
                  </a:cubicBezTo>
                  <a:cubicBezTo>
                    <a:pt x="144" y="103"/>
                    <a:pt x="144" y="103"/>
                    <a:pt x="144" y="103"/>
                  </a:cubicBezTo>
                  <a:cubicBezTo>
                    <a:pt x="142" y="103"/>
                    <a:pt x="140" y="103"/>
                    <a:pt x="140" y="103"/>
                  </a:cubicBezTo>
                  <a:cubicBezTo>
                    <a:pt x="140" y="103"/>
                    <a:pt x="140" y="103"/>
                    <a:pt x="140" y="103"/>
                  </a:cubicBezTo>
                  <a:cubicBezTo>
                    <a:pt x="140" y="103"/>
                    <a:pt x="139" y="103"/>
                    <a:pt x="139" y="103"/>
                  </a:cubicBezTo>
                  <a:cubicBezTo>
                    <a:pt x="139" y="103"/>
                    <a:pt x="139" y="103"/>
                    <a:pt x="139" y="103"/>
                  </a:cubicBezTo>
                  <a:cubicBezTo>
                    <a:pt x="139" y="103"/>
                    <a:pt x="138" y="102"/>
                    <a:pt x="138" y="102"/>
                  </a:cubicBezTo>
                  <a:cubicBezTo>
                    <a:pt x="138" y="102"/>
                    <a:pt x="138" y="102"/>
                    <a:pt x="138" y="102"/>
                  </a:cubicBezTo>
                  <a:cubicBezTo>
                    <a:pt x="139" y="53"/>
                    <a:pt x="139" y="53"/>
                    <a:pt x="139" y="53"/>
                  </a:cubicBezTo>
                  <a:cubicBezTo>
                    <a:pt x="48" y="4"/>
                    <a:pt x="48" y="4"/>
                    <a:pt x="48" y="4"/>
                  </a:cubicBezTo>
                  <a:cubicBezTo>
                    <a:pt x="10" y="46"/>
                    <a:pt x="10" y="46"/>
                    <a:pt x="10" y="46"/>
                  </a:cubicBezTo>
                  <a:cubicBezTo>
                    <a:pt x="3" y="61"/>
                    <a:pt x="3" y="61"/>
                    <a:pt x="3" y="61"/>
                  </a:cubicBezTo>
                  <a:cubicBezTo>
                    <a:pt x="3" y="61"/>
                    <a:pt x="3" y="63"/>
                    <a:pt x="3"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9" name="Freeform 118">
              <a:extLst>
                <a:ext uri="{FF2B5EF4-FFF2-40B4-BE49-F238E27FC236}">
                  <a16:creationId xmlns="" xmlns:a16="http://schemas.microsoft.com/office/drawing/2014/main" id="{9757C845-54F4-4031-B248-F7FC502C9DF9}"/>
                </a:ext>
              </a:extLst>
            </p:cNvPr>
            <p:cNvSpPr/>
            <p:nvPr/>
          </p:nvSpPr>
          <p:spPr bwMode="auto">
            <a:xfrm>
              <a:off x="6890544" y="1684343"/>
              <a:ext cx="195263" cy="114300"/>
            </a:xfrm>
            <a:custGeom>
              <a:avLst/>
              <a:gdLst>
                <a:gd name="T0" fmla="*/ 0 w 34"/>
                <a:gd name="T1" fmla="*/ 2 h 20"/>
                <a:gd name="T2" fmla="*/ 0 w 34"/>
                <a:gd name="T3" fmla="*/ 2 h 20"/>
                <a:gd name="T4" fmla="*/ 1 w 34"/>
                <a:gd name="T5" fmla="*/ 0 h 20"/>
                <a:gd name="T6" fmla="*/ 1 w 34"/>
                <a:gd name="T7" fmla="*/ 0 h 20"/>
                <a:gd name="T8" fmla="*/ 3 w 34"/>
                <a:gd name="T9" fmla="*/ 1 h 20"/>
                <a:gd name="T10" fmla="*/ 3 w 34"/>
                <a:gd name="T11" fmla="*/ 1 h 20"/>
                <a:gd name="T12" fmla="*/ 23 w 34"/>
                <a:gd name="T13" fmla="*/ 17 h 20"/>
                <a:gd name="T14" fmla="*/ 23 w 34"/>
                <a:gd name="T15" fmla="*/ 17 h 20"/>
                <a:gd name="T16" fmla="*/ 32 w 34"/>
                <a:gd name="T17" fmla="*/ 16 h 20"/>
                <a:gd name="T18" fmla="*/ 32 w 34"/>
                <a:gd name="T19" fmla="*/ 16 h 20"/>
                <a:gd name="T20" fmla="*/ 34 w 34"/>
                <a:gd name="T21" fmla="*/ 17 h 20"/>
                <a:gd name="T22" fmla="*/ 34 w 34"/>
                <a:gd name="T23" fmla="*/ 17 h 20"/>
                <a:gd name="T24" fmla="*/ 33 w 34"/>
                <a:gd name="T25" fmla="*/ 19 h 20"/>
                <a:gd name="T26" fmla="*/ 33 w 34"/>
                <a:gd name="T27" fmla="*/ 19 h 20"/>
                <a:gd name="T28" fmla="*/ 23 w 34"/>
                <a:gd name="T29" fmla="*/ 20 h 20"/>
                <a:gd name="T30" fmla="*/ 23 w 34"/>
                <a:gd name="T31" fmla="*/ 20 h 20"/>
                <a:gd name="T32" fmla="*/ 0 w 34"/>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0">
                  <a:moveTo>
                    <a:pt x="0" y="2"/>
                  </a:moveTo>
                  <a:cubicBezTo>
                    <a:pt x="0" y="2"/>
                    <a:pt x="0" y="2"/>
                    <a:pt x="0" y="2"/>
                  </a:cubicBezTo>
                  <a:cubicBezTo>
                    <a:pt x="0" y="1"/>
                    <a:pt x="0" y="0"/>
                    <a:pt x="1" y="0"/>
                  </a:cubicBezTo>
                  <a:cubicBezTo>
                    <a:pt x="1" y="0"/>
                    <a:pt x="1" y="0"/>
                    <a:pt x="1" y="0"/>
                  </a:cubicBezTo>
                  <a:cubicBezTo>
                    <a:pt x="2" y="0"/>
                    <a:pt x="3" y="0"/>
                    <a:pt x="3" y="1"/>
                  </a:cubicBezTo>
                  <a:cubicBezTo>
                    <a:pt x="3" y="1"/>
                    <a:pt x="3" y="1"/>
                    <a:pt x="3" y="1"/>
                  </a:cubicBezTo>
                  <a:cubicBezTo>
                    <a:pt x="3" y="1"/>
                    <a:pt x="7" y="17"/>
                    <a:pt x="23" y="17"/>
                  </a:cubicBezTo>
                  <a:cubicBezTo>
                    <a:pt x="23" y="17"/>
                    <a:pt x="23" y="17"/>
                    <a:pt x="23" y="17"/>
                  </a:cubicBezTo>
                  <a:cubicBezTo>
                    <a:pt x="26" y="17"/>
                    <a:pt x="29" y="17"/>
                    <a:pt x="32" y="16"/>
                  </a:cubicBezTo>
                  <a:cubicBezTo>
                    <a:pt x="32" y="16"/>
                    <a:pt x="32" y="16"/>
                    <a:pt x="32" y="16"/>
                  </a:cubicBezTo>
                  <a:cubicBezTo>
                    <a:pt x="33" y="16"/>
                    <a:pt x="34" y="16"/>
                    <a:pt x="34" y="17"/>
                  </a:cubicBezTo>
                  <a:cubicBezTo>
                    <a:pt x="34" y="17"/>
                    <a:pt x="34" y="17"/>
                    <a:pt x="34" y="17"/>
                  </a:cubicBezTo>
                  <a:cubicBezTo>
                    <a:pt x="34" y="18"/>
                    <a:pt x="34" y="19"/>
                    <a:pt x="33" y="19"/>
                  </a:cubicBezTo>
                  <a:cubicBezTo>
                    <a:pt x="33" y="19"/>
                    <a:pt x="33" y="19"/>
                    <a:pt x="33" y="19"/>
                  </a:cubicBezTo>
                  <a:cubicBezTo>
                    <a:pt x="29" y="20"/>
                    <a:pt x="26" y="20"/>
                    <a:pt x="23" y="20"/>
                  </a:cubicBezTo>
                  <a:cubicBezTo>
                    <a:pt x="23" y="20"/>
                    <a:pt x="23" y="20"/>
                    <a:pt x="23" y="20"/>
                  </a:cubicBezTo>
                  <a:cubicBezTo>
                    <a:pt x="4" y="20"/>
                    <a:pt x="0" y="2"/>
                    <a:pt x="0" y="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0" name="Freeform 119">
              <a:extLst>
                <a:ext uri="{FF2B5EF4-FFF2-40B4-BE49-F238E27FC236}">
                  <a16:creationId xmlns="" xmlns:a16="http://schemas.microsoft.com/office/drawing/2014/main" id="{1FE17548-D39A-4D11-B739-402091C07CCA}"/>
                </a:ext>
              </a:extLst>
            </p:cNvPr>
            <p:cNvSpPr/>
            <p:nvPr/>
          </p:nvSpPr>
          <p:spPr bwMode="auto">
            <a:xfrm>
              <a:off x="6542881" y="1222380"/>
              <a:ext cx="295275" cy="466726"/>
            </a:xfrm>
            <a:custGeom>
              <a:avLst/>
              <a:gdLst>
                <a:gd name="T0" fmla="*/ 44 w 51"/>
                <a:gd name="T1" fmla="*/ 25 h 81"/>
                <a:gd name="T2" fmla="*/ 16 w 51"/>
                <a:gd name="T3" fmla="*/ 81 h 81"/>
                <a:gd name="T4" fmla="*/ 51 w 51"/>
                <a:gd name="T5" fmla="*/ 0 h 81"/>
              </a:gdLst>
              <a:ahLst/>
              <a:cxnLst>
                <a:cxn ang="0">
                  <a:pos x="T0" y="T1"/>
                </a:cxn>
                <a:cxn ang="0">
                  <a:pos x="T2" y="T3"/>
                </a:cxn>
                <a:cxn ang="0">
                  <a:pos x="T4" y="T5"/>
                </a:cxn>
              </a:cxnLst>
              <a:rect l="0" t="0" r="r" b="b"/>
              <a:pathLst>
                <a:path w="51" h="81">
                  <a:moveTo>
                    <a:pt x="44" y="25"/>
                  </a:moveTo>
                  <a:cubicBezTo>
                    <a:pt x="44" y="25"/>
                    <a:pt x="18" y="47"/>
                    <a:pt x="16" y="81"/>
                  </a:cubicBezTo>
                  <a:cubicBezTo>
                    <a:pt x="16" y="81"/>
                    <a:pt x="0" y="43"/>
                    <a:pt x="51" y="0"/>
                  </a:cubicBezTo>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1" name="Freeform 120">
              <a:extLst>
                <a:ext uri="{FF2B5EF4-FFF2-40B4-BE49-F238E27FC236}">
                  <a16:creationId xmlns="" xmlns:a16="http://schemas.microsoft.com/office/drawing/2014/main" id="{377EA7DD-592A-44A5-8EC2-5CA2A3ED6572}"/>
                </a:ext>
              </a:extLst>
            </p:cNvPr>
            <p:cNvSpPr/>
            <p:nvPr/>
          </p:nvSpPr>
          <p:spPr bwMode="auto">
            <a:xfrm>
              <a:off x="6612731" y="1211267"/>
              <a:ext cx="236538" cy="490538"/>
            </a:xfrm>
            <a:custGeom>
              <a:avLst/>
              <a:gdLst>
                <a:gd name="T0" fmla="*/ 3 w 41"/>
                <a:gd name="T1" fmla="*/ 84 h 85"/>
                <a:gd name="T2" fmla="*/ 0 w 41"/>
                <a:gd name="T3" fmla="*/ 68 h 85"/>
                <a:gd name="T4" fmla="*/ 0 w 41"/>
                <a:gd name="T5" fmla="*/ 68 h 85"/>
                <a:gd name="T6" fmla="*/ 38 w 41"/>
                <a:gd name="T7" fmla="*/ 1 h 85"/>
                <a:gd name="T8" fmla="*/ 38 w 41"/>
                <a:gd name="T9" fmla="*/ 1 h 85"/>
                <a:gd name="T10" fmla="*/ 40 w 41"/>
                <a:gd name="T11" fmla="*/ 1 h 85"/>
                <a:gd name="T12" fmla="*/ 40 w 41"/>
                <a:gd name="T13" fmla="*/ 1 h 85"/>
                <a:gd name="T14" fmla="*/ 40 w 41"/>
                <a:gd name="T15" fmla="*/ 3 h 85"/>
                <a:gd name="T16" fmla="*/ 40 w 41"/>
                <a:gd name="T17" fmla="*/ 3 h 85"/>
                <a:gd name="T18" fmla="*/ 3 w 41"/>
                <a:gd name="T19" fmla="*/ 68 h 85"/>
                <a:gd name="T20" fmla="*/ 3 w 41"/>
                <a:gd name="T21" fmla="*/ 68 h 85"/>
                <a:gd name="T22" fmla="*/ 4 w 41"/>
                <a:gd name="T23" fmla="*/ 75 h 85"/>
                <a:gd name="T24" fmla="*/ 4 w 41"/>
                <a:gd name="T25" fmla="*/ 75 h 85"/>
                <a:gd name="T26" fmla="*/ 31 w 41"/>
                <a:gd name="T27" fmla="*/ 26 h 85"/>
                <a:gd name="T28" fmla="*/ 31 w 41"/>
                <a:gd name="T29" fmla="*/ 26 h 85"/>
                <a:gd name="T30" fmla="*/ 33 w 41"/>
                <a:gd name="T31" fmla="*/ 26 h 85"/>
                <a:gd name="T32" fmla="*/ 33 w 41"/>
                <a:gd name="T33" fmla="*/ 26 h 85"/>
                <a:gd name="T34" fmla="*/ 33 w 41"/>
                <a:gd name="T35" fmla="*/ 28 h 85"/>
                <a:gd name="T36" fmla="*/ 33 w 41"/>
                <a:gd name="T37" fmla="*/ 28 h 85"/>
                <a:gd name="T38" fmla="*/ 20 w 41"/>
                <a:gd name="T39" fmla="*/ 43 h 85"/>
                <a:gd name="T40" fmla="*/ 20 w 41"/>
                <a:gd name="T41" fmla="*/ 43 h 85"/>
                <a:gd name="T42" fmla="*/ 6 w 41"/>
                <a:gd name="T43" fmla="*/ 83 h 85"/>
                <a:gd name="T44" fmla="*/ 6 w 41"/>
                <a:gd name="T45" fmla="*/ 83 h 85"/>
                <a:gd name="T46" fmla="*/ 4 w 41"/>
                <a:gd name="T47" fmla="*/ 85 h 85"/>
                <a:gd name="T48" fmla="*/ 4 w 41"/>
                <a:gd name="T49" fmla="*/ 85 h 85"/>
                <a:gd name="T50" fmla="*/ 4 w 41"/>
                <a:gd name="T51" fmla="*/ 85 h 85"/>
                <a:gd name="T52" fmla="*/ 4 w 41"/>
                <a:gd name="T53" fmla="*/ 85 h 85"/>
                <a:gd name="T54" fmla="*/ 3 w 41"/>
                <a:gd name="T55"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85">
                  <a:moveTo>
                    <a:pt x="3" y="84"/>
                  </a:moveTo>
                  <a:cubicBezTo>
                    <a:pt x="3" y="84"/>
                    <a:pt x="0" y="78"/>
                    <a:pt x="0" y="68"/>
                  </a:cubicBezTo>
                  <a:cubicBezTo>
                    <a:pt x="0" y="68"/>
                    <a:pt x="0" y="68"/>
                    <a:pt x="0" y="68"/>
                  </a:cubicBezTo>
                  <a:cubicBezTo>
                    <a:pt x="0" y="53"/>
                    <a:pt x="7" y="28"/>
                    <a:pt x="38" y="1"/>
                  </a:cubicBezTo>
                  <a:cubicBezTo>
                    <a:pt x="38" y="1"/>
                    <a:pt x="38" y="1"/>
                    <a:pt x="38" y="1"/>
                  </a:cubicBezTo>
                  <a:cubicBezTo>
                    <a:pt x="39" y="0"/>
                    <a:pt x="40" y="0"/>
                    <a:pt x="40" y="1"/>
                  </a:cubicBezTo>
                  <a:cubicBezTo>
                    <a:pt x="40" y="1"/>
                    <a:pt x="40" y="1"/>
                    <a:pt x="40" y="1"/>
                  </a:cubicBezTo>
                  <a:cubicBezTo>
                    <a:pt x="41" y="2"/>
                    <a:pt x="41" y="3"/>
                    <a:pt x="40" y="3"/>
                  </a:cubicBezTo>
                  <a:cubicBezTo>
                    <a:pt x="40" y="3"/>
                    <a:pt x="40" y="3"/>
                    <a:pt x="40" y="3"/>
                  </a:cubicBezTo>
                  <a:cubicBezTo>
                    <a:pt x="9" y="30"/>
                    <a:pt x="3" y="54"/>
                    <a:pt x="3" y="68"/>
                  </a:cubicBezTo>
                  <a:cubicBezTo>
                    <a:pt x="3" y="68"/>
                    <a:pt x="3" y="68"/>
                    <a:pt x="3" y="68"/>
                  </a:cubicBezTo>
                  <a:cubicBezTo>
                    <a:pt x="3" y="71"/>
                    <a:pt x="4" y="73"/>
                    <a:pt x="4" y="75"/>
                  </a:cubicBezTo>
                  <a:cubicBezTo>
                    <a:pt x="4" y="75"/>
                    <a:pt x="4" y="75"/>
                    <a:pt x="4" y="75"/>
                  </a:cubicBezTo>
                  <a:cubicBezTo>
                    <a:pt x="9" y="45"/>
                    <a:pt x="31" y="26"/>
                    <a:pt x="31" y="26"/>
                  </a:cubicBezTo>
                  <a:cubicBezTo>
                    <a:pt x="31" y="26"/>
                    <a:pt x="31" y="26"/>
                    <a:pt x="31" y="26"/>
                  </a:cubicBezTo>
                  <a:cubicBezTo>
                    <a:pt x="32" y="25"/>
                    <a:pt x="33" y="25"/>
                    <a:pt x="33" y="26"/>
                  </a:cubicBezTo>
                  <a:cubicBezTo>
                    <a:pt x="33" y="26"/>
                    <a:pt x="33" y="26"/>
                    <a:pt x="33" y="26"/>
                  </a:cubicBezTo>
                  <a:cubicBezTo>
                    <a:pt x="34" y="27"/>
                    <a:pt x="34" y="28"/>
                    <a:pt x="33" y="28"/>
                  </a:cubicBezTo>
                  <a:cubicBezTo>
                    <a:pt x="33" y="28"/>
                    <a:pt x="33" y="28"/>
                    <a:pt x="33" y="28"/>
                  </a:cubicBezTo>
                  <a:cubicBezTo>
                    <a:pt x="33" y="28"/>
                    <a:pt x="27" y="34"/>
                    <a:pt x="20" y="43"/>
                  </a:cubicBezTo>
                  <a:cubicBezTo>
                    <a:pt x="20" y="43"/>
                    <a:pt x="20" y="43"/>
                    <a:pt x="20" y="43"/>
                  </a:cubicBezTo>
                  <a:cubicBezTo>
                    <a:pt x="14" y="53"/>
                    <a:pt x="7" y="67"/>
                    <a:pt x="6" y="83"/>
                  </a:cubicBezTo>
                  <a:cubicBezTo>
                    <a:pt x="6" y="83"/>
                    <a:pt x="6" y="83"/>
                    <a:pt x="6" y="83"/>
                  </a:cubicBezTo>
                  <a:cubicBezTo>
                    <a:pt x="6" y="84"/>
                    <a:pt x="5" y="85"/>
                    <a:pt x="4" y="85"/>
                  </a:cubicBezTo>
                  <a:cubicBezTo>
                    <a:pt x="4" y="85"/>
                    <a:pt x="4" y="85"/>
                    <a:pt x="4" y="85"/>
                  </a:cubicBezTo>
                  <a:cubicBezTo>
                    <a:pt x="4" y="85"/>
                    <a:pt x="4" y="85"/>
                    <a:pt x="4" y="85"/>
                  </a:cubicBezTo>
                  <a:cubicBezTo>
                    <a:pt x="4" y="85"/>
                    <a:pt x="4" y="85"/>
                    <a:pt x="4" y="85"/>
                  </a:cubicBezTo>
                  <a:cubicBezTo>
                    <a:pt x="4" y="85"/>
                    <a:pt x="3" y="84"/>
                    <a:pt x="3" y="8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2" name="Freeform 121">
              <a:extLst>
                <a:ext uri="{FF2B5EF4-FFF2-40B4-BE49-F238E27FC236}">
                  <a16:creationId xmlns="" xmlns:a16="http://schemas.microsoft.com/office/drawing/2014/main" id="{C76F611E-2E2E-4EF8-B37C-802535A99AB3}"/>
                </a:ext>
              </a:extLst>
            </p:cNvPr>
            <p:cNvSpPr/>
            <p:nvPr/>
          </p:nvSpPr>
          <p:spPr bwMode="auto">
            <a:xfrm>
              <a:off x="7184231" y="1724031"/>
              <a:ext cx="85725" cy="80963"/>
            </a:xfrm>
            <a:custGeom>
              <a:avLst/>
              <a:gdLst>
                <a:gd name="T0" fmla="*/ 14 w 15"/>
                <a:gd name="T1" fmla="*/ 9 h 14"/>
                <a:gd name="T2" fmla="*/ 6 w 15"/>
                <a:gd name="T3" fmla="*/ 14 h 14"/>
                <a:gd name="T4" fmla="*/ 1 w 15"/>
                <a:gd name="T5" fmla="*/ 6 h 14"/>
                <a:gd name="T6" fmla="*/ 9 w 15"/>
                <a:gd name="T7" fmla="*/ 1 h 14"/>
                <a:gd name="T8" fmla="*/ 14 w 15"/>
                <a:gd name="T9" fmla="*/ 9 h 14"/>
              </a:gdLst>
              <a:ahLst/>
              <a:cxnLst>
                <a:cxn ang="0">
                  <a:pos x="T0" y="T1"/>
                </a:cxn>
                <a:cxn ang="0">
                  <a:pos x="T2" y="T3"/>
                </a:cxn>
                <a:cxn ang="0">
                  <a:pos x="T4" y="T5"/>
                </a:cxn>
                <a:cxn ang="0">
                  <a:pos x="T6" y="T7"/>
                </a:cxn>
                <a:cxn ang="0">
                  <a:pos x="T8" y="T9"/>
                </a:cxn>
              </a:cxnLst>
              <a:rect l="0" t="0" r="r" b="b"/>
              <a:pathLst>
                <a:path w="15" h="14">
                  <a:moveTo>
                    <a:pt x="14" y="9"/>
                  </a:moveTo>
                  <a:cubicBezTo>
                    <a:pt x="13" y="12"/>
                    <a:pt x="10" y="14"/>
                    <a:pt x="6" y="14"/>
                  </a:cubicBezTo>
                  <a:cubicBezTo>
                    <a:pt x="3" y="13"/>
                    <a:pt x="0" y="9"/>
                    <a:pt x="1" y="6"/>
                  </a:cubicBezTo>
                  <a:cubicBezTo>
                    <a:pt x="2" y="2"/>
                    <a:pt x="5" y="0"/>
                    <a:pt x="9" y="1"/>
                  </a:cubicBezTo>
                  <a:cubicBezTo>
                    <a:pt x="12"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3" name="Freeform 122">
              <a:extLst>
                <a:ext uri="{FF2B5EF4-FFF2-40B4-BE49-F238E27FC236}">
                  <a16:creationId xmlns="" xmlns:a16="http://schemas.microsoft.com/office/drawing/2014/main" id="{3311DD7F-3B06-4710-B55B-2E7C3A223263}"/>
                </a:ext>
              </a:extLst>
            </p:cNvPr>
            <p:cNvSpPr/>
            <p:nvPr/>
          </p:nvSpPr>
          <p:spPr bwMode="auto">
            <a:xfrm>
              <a:off x="6803231" y="1528768"/>
              <a:ext cx="87313" cy="85725"/>
            </a:xfrm>
            <a:custGeom>
              <a:avLst/>
              <a:gdLst>
                <a:gd name="T0" fmla="*/ 14 w 15"/>
                <a:gd name="T1" fmla="*/ 9 h 15"/>
                <a:gd name="T2" fmla="*/ 6 w 15"/>
                <a:gd name="T3" fmla="*/ 14 h 15"/>
                <a:gd name="T4" fmla="*/ 1 w 15"/>
                <a:gd name="T5" fmla="*/ 6 h 15"/>
                <a:gd name="T6" fmla="*/ 9 w 15"/>
                <a:gd name="T7" fmla="*/ 1 h 15"/>
                <a:gd name="T8" fmla="*/ 14 w 15"/>
                <a:gd name="T9" fmla="*/ 9 h 15"/>
              </a:gdLst>
              <a:ahLst/>
              <a:cxnLst>
                <a:cxn ang="0">
                  <a:pos x="T0" y="T1"/>
                </a:cxn>
                <a:cxn ang="0">
                  <a:pos x="T2" y="T3"/>
                </a:cxn>
                <a:cxn ang="0">
                  <a:pos x="T4" y="T5"/>
                </a:cxn>
                <a:cxn ang="0">
                  <a:pos x="T6" y="T7"/>
                </a:cxn>
                <a:cxn ang="0">
                  <a:pos x="T8" y="T9"/>
                </a:cxn>
              </a:cxnLst>
              <a:rect l="0" t="0" r="r" b="b"/>
              <a:pathLst>
                <a:path w="15" h="15">
                  <a:moveTo>
                    <a:pt x="14" y="9"/>
                  </a:moveTo>
                  <a:cubicBezTo>
                    <a:pt x="13" y="13"/>
                    <a:pt x="10" y="15"/>
                    <a:pt x="6" y="14"/>
                  </a:cubicBezTo>
                  <a:cubicBezTo>
                    <a:pt x="3" y="13"/>
                    <a:pt x="0" y="10"/>
                    <a:pt x="1" y="6"/>
                  </a:cubicBezTo>
                  <a:cubicBezTo>
                    <a:pt x="2" y="3"/>
                    <a:pt x="6" y="0"/>
                    <a:pt x="9" y="1"/>
                  </a:cubicBezTo>
                  <a:cubicBezTo>
                    <a:pt x="13"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4" name="Freeform 123">
              <a:extLst>
                <a:ext uri="{FF2B5EF4-FFF2-40B4-BE49-F238E27FC236}">
                  <a16:creationId xmlns="" xmlns:a16="http://schemas.microsoft.com/office/drawing/2014/main" id="{C99E0DE6-7740-4CE1-8EE1-13C3A60BD617}"/>
                </a:ext>
              </a:extLst>
            </p:cNvPr>
            <p:cNvSpPr/>
            <p:nvPr/>
          </p:nvSpPr>
          <p:spPr bwMode="auto">
            <a:xfrm>
              <a:off x="6693694" y="1546230"/>
              <a:ext cx="138113" cy="149225"/>
            </a:xfrm>
            <a:custGeom>
              <a:avLst/>
              <a:gdLst>
                <a:gd name="T0" fmla="*/ 20 w 24"/>
                <a:gd name="T1" fmla="*/ 24 h 26"/>
                <a:gd name="T2" fmla="*/ 5 w 24"/>
                <a:gd name="T3" fmla="*/ 18 h 26"/>
                <a:gd name="T4" fmla="*/ 3 w 24"/>
                <a:gd name="T5" fmla="*/ 3 h 26"/>
                <a:gd name="T6" fmla="*/ 18 w 24"/>
                <a:gd name="T7" fmla="*/ 8 h 26"/>
                <a:gd name="T8" fmla="*/ 20 w 24"/>
                <a:gd name="T9" fmla="*/ 24 h 26"/>
              </a:gdLst>
              <a:ahLst/>
              <a:cxnLst>
                <a:cxn ang="0">
                  <a:pos x="T0" y="T1"/>
                </a:cxn>
                <a:cxn ang="0">
                  <a:pos x="T2" y="T3"/>
                </a:cxn>
                <a:cxn ang="0">
                  <a:pos x="T4" y="T5"/>
                </a:cxn>
                <a:cxn ang="0">
                  <a:pos x="T6" y="T7"/>
                </a:cxn>
                <a:cxn ang="0">
                  <a:pos x="T8" y="T9"/>
                </a:cxn>
              </a:cxnLst>
              <a:rect l="0" t="0" r="r" b="b"/>
              <a:pathLst>
                <a:path w="24" h="26">
                  <a:moveTo>
                    <a:pt x="20" y="24"/>
                  </a:moveTo>
                  <a:cubicBezTo>
                    <a:pt x="17" y="26"/>
                    <a:pt x="10" y="24"/>
                    <a:pt x="5" y="18"/>
                  </a:cubicBezTo>
                  <a:cubicBezTo>
                    <a:pt x="1" y="13"/>
                    <a:pt x="0" y="6"/>
                    <a:pt x="3" y="3"/>
                  </a:cubicBezTo>
                  <a:cubicBezTo>
                    <a:pt x="6" y="0"/>
                    <a:pt x="13" y="2"/>
                    <a:pt x="18" y="8"/>
                  </a:cubicBezTo>
                  <a:cubicBezTo>
                    <a:pt x="23" y="14"/>
                    <a:pt x="24" y="21"/>
                    <a:pt x="20" y="24"/>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5" name="Freeform 124">
              <a:extLst>
                <a:ext uri="{FF2B5EF4-FFF2-40B4-BE49-F238E27FC236}">
                  <a16:creationId xmlns="" xmlns:a16="http://schemas.microsoft.com/office/drawing/2014/main" id="{EE631594-E1E7-4270-B4FB-9A3CE07FC032}"/>
                </a:ext>
              </a:extLst>
            </p:cNvPr>
            <p:cNvSpPr/>
            <p:nvPr/>
          </p:nvSpPr>
          <p:spPr bwMode="auto">
            <a:xfrm>
              <a:off x="6785769" y="1020767"/>
              <a:ext cx="225425" cy="398463"/>
            </a:xfrm>
            <a:custGeom>
              <a:avLst/>
              <a:gdLst>
                <a:gd name="T0" fmla="*/ 32 w 39"/>
                <a:gd name="T1" fmla="*/ 17 h 69"/>
                <a:gd name="T2" fmla="*/ 24 w 39"/>
                <a:gd name="T3" fmla="*/ 3 h 69"/>
                <a:gd name="T4" fmla="*/ 0 w 39"/>
                <a:gd name="T5" fmla="*/ 69 h 69"/>
                <a:gd name="T6" fmla="*/ 22 w 39"/>
                <a:gd name="T7" fmla="*/ 45 h 69"/>
                <a:gd name="T8" fmla="*/ 32 w 39"/>
                <a:gd name="T9" fmla="*/ 17 h 69"/>
              </a:gdLst>
              <a:ahLst/>
              <a:cxnLst>
                <a:cxn ang="0">
                  <a:pos x="T0" y="T1"/>
                </a:cxn>
                <a:cxn ang="0">
                  <a:pos x="T2" y="T3"/>
                </a:cxn>
                <a:cxn ang="0">
                  <a:pos x="T4" y="T5"/>
                </a:cxn>
                <a:cxn ang="0">
                  <a:pos x="T6" y="T7"/>
                </a:cxn>
                <a:cxn ang="0">
                  <a:pos x="T8" y="T9"/>
                </a:cxn>
              </a:cxnLst>
              <a:rect l="0" t="0" r="r" b="b"/>
              <a:pathLst>
                <a:path w="39" h="69">
                  <a:moveTo>
                    <a:pt x="32" y="17"/>
                  </a:moveTo>
                  <a:cubicBezTo>
                    <a:pt x="32" y="17"/>
                    <a:pt x="39" y="0"/>
                    <a:pt x="24" y="3"/>
                  </a:cubicBezTo>
                  <a:cubicBezTo>
                    <a:pt x="10" y="5"/>
                    <a:pt x="0" y="57"/>
                    <a:pt x="0" y="69"/>
                  </a:cubicBezTo>
                  <a:cubicBezTo>
                    <a:pt x="0" y="69"/>
                    <a:pt x="15" y="53"/>
                    <a:pt x="22" y="45"/>
                  </a:cubicBezTo>
                  <a:cubicBezTo>
                    <a:pt x="29" y="38"/>
                    <a:pt x="32" y="17"/>
                    <a:pt x="32" y="17"/>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6" name="Freeform 125">
              <a:extLst>
                <a:ext uri="{FF2B5EF4-FFF2-40B4-BE49-F238E27FC236}">
                  <a16:creationId xmlns="" xmlns:a16="http://schemas.microsoft.com/office/drawing/2014/main" id="{62DF2FDA-582E-4129-AFF5-FF77F380DF91}"/>
                </a:ext>
              </a:extLst>
            </p:cNvPr>
            <p:cNvSpPr>
              <a:spLocks noEditPoints="1"/>
            </p:cNvSpPr>
            <p:nvPr/>
          </p:nvSpPr>
          <p:spPr bwMode="auto">
            <a:xfrm>
              <a:off x="6774656" y="1027117"/>
              <a:ext cx="212725" cy="396876"/>
            </a:xfrm>
            <a:custGeom>
              <a:avLst/>
              <a:gdLst>
                <a:gd name="T0" fmla="*/ 1 w 37"/>
                <a:gd name="T1" fmla="*/ 69 h 69"/>
                <a:gd name="T2" fmla="*/ 0 w 37"/>
                <a:gd name="T3" fmla="*/ 68 h 69"/>
                <a:gd name="T4" fmla="*/ 0 w 37"/>
                <a:gd name="T5" fmla="*/ 68 h 69"/>
                <a:gd name="T6" fmla="*/ 0 w 37"/>
                <a:gd name="T7" fmla="*/ 67 h 69"/>
                <a:gd name="T8" fmla="*/ 0 w 37"/>
                <a:gd name="T9" fmla="*/ 67 h 69"/>
                <a:gd name="T10" fmla="*/ 7 w 37"/>
                <a:gd name="T11" fmla="*/ 30 h 69"/>
                <a:gd name="T12" fmla="*/ 7 w 37"/>
                <a:gd name="T13" fmla="*/ 30 h 69"/>
                <a:gd name="T14" fmla="*/ 26 w 37"/>
                <a:gd name="T15" fmla="*/ 0 h 69"/>
                <a:gd name="T16" fmla="*/ 26 w 37"/>
                <a:gd name="T17" fmla="*/ 0 h 69"/>
                <a:gd name="T18" fmla="*/ 29 w 37"/>
                <a:gd name="T19" fmla="*/ 0 h 69"/>
                <a:gd name="T20" fmla="*/ 29 w 37"/>
                <a:gd name="T21" fmla="*/ 0 h 69"/>
                <a:gd name="T22" fmla="*/ 36 w 37"/>
                <a:gd name="T23" fmla="*/ 3 h 69"/>
                <a:gd name="T24" fmla="*/ 36 w 37"/>
                <a:gd name="T25" fmla="*/ 3 h 69"/>
                <a:gd name="T26" fmla="*/ 37 w 37"/>
                <a:gd name="T27" fmla="*/ 8 h 69"/>
                <a:gd name="T28" fmla="*/ 37 w 37"/>
                <a:gd name="T29" fmla="*/ 8 h 69"/>
                <a:gd name="T30" fmla="*/ 36 w 37"/>
                <a:gd name="T31" fmla="*/ 16 h 69"/>
                <a:gd name="T32" fmla="*/ 36 w 37"/>
                <a:gd name="T33" fmla="*/ 16 h 69"/>
                <a:gd name="T34" fmla="*/ 25 w 37"/>
                <a:gd name="T35" fmla="*/ 46 h 69"/>
                <a:gd name="T36" fmla="*/ 25 w 37"/>
                <a:gd name="T37" fmla="*/ 46 h 69"/>
                <a:gd name="T38" fmla="*/ 3 w 37"/>
                <a:gd name="T39" fmla="*/ 69 h 69"/>
                <a:gd name="T40" fmla="*/ 3 w 37"/>
                <a:gd name="T41" fmla="*/ 69 h 69"/>
                <a:gd name="T42" fmla="*/ 2 w 37"/>
                <a:gd name="T43" fmla="*/ 69 h 69"/>
                <a:gd name="T44" fmla="*/ 2 w 37"/>
                <a:gd name="T45" fmla="*/ 69 h 69"/>
                <a:gd name="T46" fmla="*/ 1 w 37"/>
                <a:gd name="T47" fmla="*/ 69 h 69"/>
                <a:gd name="T48" fmla="*/ 27 w 37"/>
                <a:gd name="T49" fmla="*/ 3 h 69"/>
                <a:gd name="T50" fmla="*/ 10 w 37"/>
                <a:gd name="T51" fmla="*/ 31 h 69"/>
                <a:gd name="T52" fmla="*/ 10 w 37"/>
                <a:gd name="T53" fmla="*/ 31 h 69"/>
                <a:gd name="T54" fmla="*/ 3 w 37"/>
                <a:gd name="T55" fmla="*/ 64 h 69"/>
                <a:gd name="T56" fmla="*/ 3 w 37"/>
                <a:gd name="T57" fmla="*/ 64 h 69"/>
                <a:gd name="T58" fmla="*/ 23 w 37"/>
                <a:gd name="T59" fmla="*/ 43 h 69"/>
                <a:gd name="T60" fmla="*/ 23 w 37"/>
                <a:gd name="T61" fmla="*/ 43 h 69"/>
                <a:gd name="T62" fmla="*/ 30 w 37"/>
                <a:gd name="T63" fmla="*/ 27 h 69"/>
                <a:gd name="T64" fmla="*/ 30 w 37"/>
                <a:gd name="T65" fmla="*/ 27 h 69"/>
                <a:gd name="T66" fmla="*/ 33 w 37"/>
                <a:gd name="T67" fmla="*/ 16 h 69"/>
                <a:gd name="T68" fmla="*/ 33 w 37"/>
                <a:gd name="T69" fmla="*/ 16 h 69"/>
                <a:gd name="T70" fmla="*/ 33 w 37"/>
                <a:gd name="T71" fmla="*/ 15 h 69"/>
                <a:gd name="T72" fmla="*/ 34 w 37"/>
                <a:gd name="T73" fmla="*/ 8 h 69"/>
                <a:gd name="T74" fmla="*/ 34 w 37"/>
                <a:gd name="T75" fmla="*/ 8 h 69"/>
                <a:gd name="T76" fmla="*/ 29 w 37"/>
                <a:gd name="T77" fmla="*/ 3 h 69"/>
                <a:gd name="T78" fmla="*/ 29 w 37"/>
                <a:gd name="T79" fmla="*/ 3 h 69"/>
                <a:gd name="T80" fmla="*/ 27 w 37"/>
                <a:gd name="T81"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69">
                  <a:moveTo>
                    <a:pt x="1" y="69"/>
                  </a:moveTo>
                  <a:cubicBezTo>
                    <a:pt x="1" y="69"/>
                    <a:pt x="0" y="69"/>
                    <a:pt x="0" y="68"/>
                  </a:cubicBezTo>
                  <a:cubicBezTo>
                    <a:pt x="0" y="68"/>
                    <a:pt x="0" y="68"/>
                    <a:pt x="0" y="68"/>
                  </a:cubicBezTo>
                  <a:cubicBezTo>
                    <a:pt x="0" y="68"/>
                    <a:pt x="0" y="68"/>
                    <a:pt x="0" y="67"/>
                  </a:cubicBezTo>
                  <a:cubicBezTo>
                    <a:pt x="0" y="67"/>
                    <a:pt x="0" y="67"/>
                    <a:pt x="0" y="67"/>
                  </a:cubicBezTo>
                  <a:cubicBezTo>
                    <a:pt x="0" y="61"/>
                    <a:pt x="3" y="45"/>
                    <a:pt x="7" y="30"/>
                  </a:cubicBezTo>
                  <a:cubicBezTo>
                    <a:pt x="7" y="30"/>
                    <a:pt x="7" y="30"/>
                    <a:pt x="7" y="30"/>
                  </a:cubicBezTo>
                  <a:cubicBezTo>
                    <a:pt x="12" y="15"/>
                    <a:pt x="18" y="2"/>
                    <a:pt x="26" y="0"/>
                  </a:cubicBezTo>
                  <a:cubicBezTo>
                    <a:pt x="26" y="0"/>
                    <a:pt x="26" y="0"/>
                    <a:pt x="26" y="0"/>
                  </a:cubicBezTo>
                  <a:cubicBezTo>
                    <a:pt x="27" y="0"/>
                    <a:pt x="28" y="0"/>
                    <a:pt x="29" y="0"/>
                  </a:cubicBezTo>
                  <a:cubicBezTo>
                    <a:pt x="29" y="0"/>
                    <a:pt x="29" y="0"/>
                    <a:pt x="29" y="0"/>
                  </a:cubicBezTo>
                  <a:cubicBezTo>
                    <a:pt x="32" y="0"/>
                    <a:pt x="34" y="1"/>
                    <a:pt x="36" y="3"/>
                  </a:cubicBezTo>
                  <a:cubicBezTo>
                    <a:pt x="36" y="3"/>
                    <a:pt x="36" y="3"/>
                    <a:pt x="36" y="3"/>
                  </a:cubicBezTo>
                  <a:cubicBezTo>
                    <a:pt x="37" y="4"/>
                    <a:pt x="37" y="6"/>
                    <a:pt x="37" y="8"/>
                  </a:cubicBezTo>
                  <a:cubicBezTo>
                    <a:pt x="37" y="8"/>
                    <a:pt x="37" y="8"/>
                    <a:pt x="37" y="8"/>
                  </a:cubicBezTo>
                  <a:cubicBezTo>
                    <a:pt x="37" y="12"/>
                    <a:pt x="36" y="16"/>
                    <a:pt x="36" y="16"/>
                  </a:cubicBezTo>
                  <a:cubicBezTo>
                    <a:pt x="36" y="16"/>
                    <a:pt x="36" y="16"/>
                    <a:pt x="36" y="16"/>
                  </a:cubicBezTo>
                  <a:cubicBezTo>
                    <a:pt x="35" y="19"/>
                    <a:pt x="32" y="38"/>
                    <a:pt x="25" y="46"/>
                  </a:cubicBezTo>
                  <a:cubicBezTo>
                    <a:pt x="25" y="46"/>
                    <a:pt x="25" y="46"/>
                    <a:pt x="25" y="46"/>
                  </a:cubicBezTo>
                  <a:cubicBezTo>
                    <a:pt x="18" y="53"/>
                    <a:pt x="3" y="69"/>
                    <a:pt x="3" y="69"/>
                  </a:cubicBezTo>
                  <a:cubicBezTo>
                    <a:pt x="3" y="69"/>
                    <a:pt x="3" y="69"/>
                    <a:pt x="3" y="69"/>
                  </a:cubicBezTo>
                  <a:cubicBezTo>
                    <a:pt x="3" y="69"/>
                    <a:pt x="2" y="69"/>
                    <a:pt x="2" y="69"/>
                  </a:cubicBezTo>
                  <a:cubicBezTo>
                    <a:pt x="2" y="69"/>
                    <a:pt x="2" y="69"/>
                    <a:pt x="2" y="69"/>
                  </a:cubicBezTo>
                  <a:cubicBezTo>
                    <a:pt x="2" y="69"/>
                    <a:pt x="1" y="69"/>
                    <a:pt x="1" y="69"/>
                  </a:cubicBezTo>
                  <a:close/>
                  <a:moveTo>
                    <a:pt x="27" y="3"/>
                  </a:moveTo>
                  <a:cubicBezTo>
                    <a:pt x="21" y="4"/>
                    <a:pt x="14" y="16"/>
                    <a:pt x="10" y="31"/>
                  </a:cubicBezTo>
                  <a:cubicBezTo>
                    <a:pt x="10" y="31"/>
                    <a:pt x="10" y="31"/>
                    <a:pt x="10" y="31"/>
                  </a:cubicBezTo>
                  <a:cubicBezTo>
                    <a:pt x="7" y="43"/>
                    <a:pt x="4" y="56"/>
                    <a:pt x="3" y="64"/>
                  </a:cubicBezTo>
                  <a:cubicBezTo>
                    <a:pt x="3" y="64"/>
                    <a:pt x="3" y="64"/>
                    <a:pt x="3" y="64"/>
                  </a:cubicBezTo>
                  <a:cubicBezTo>
                    <a:pt x="8" y="59"/>
                    <a:pt x="18" y="49"/>
                    <a:pt x="23" y="43"/>
                  </a:cubicBezTo>
                  <a:cubicBezTo>
                    <a:pt x="23" y="43"/>
                    <a:pt x="23" y="43"/>
                    <a:pt x="23" y="43"/>
                  </a:cubicBezTo>
                  <a:cubicBezTo>
                    <a:pt x="26" y="40"/>
                    <a:pt x="29" y="33"/>
                    <a:pt x="30" y="27"/>
                  </a:cubicBezTo>
                  <a:cubicBezTo>
                    <a:pt x="30" y="27"/>
                    <a:pt x="30" y="27"/>
                    <a:pt x="30" y="27"/>
                  </a:cubicBezTo>
                  <a:cubicBezTo>
                    <a:pt x="32" y="21"/>
                    <a:pt x="33" y="16"/>
                    <a:pt x="33" y="16"/>
                  </a:cubicBezTo>
                  <a:cubicBezTo>
                    <a:pt x="33" y="16"/>
                    <a:pt x="33" y="16"/>
                    <a:pt x="33" y="16"/>
                  </a:cubicBezTo>
                  <a:cubicBezTo>
                    <a:pt x="33" y="15"/>
                    <a:pt x="33" y="15"/>
                    <a:pt x="33" y="15"/>
                  </a:cubicBezTo>
                  <a:cubicBezTo>
                    <a:pt x="33" y="15"/>
                    <a:pt x="34" y="12"/>
                    <a:pt x="34" y="8"/>
                  </a:cubicBezTo>
                  <a:cubicBezTo>
                    <a:pt x="34" y="8"/>
                    <a:pt x="34" y="8"/>
                    <a:pt x="34" y="8"/>
                  </a:cubicBezTo>
                  <a:cubicBezTo>
                    <a:pt x="34" y="5"/>
                    <a:pt x="34" y="3"/>
                    <a:pt x="29" y="3"/>
                  </a:cubicBezTo>
                  <a:cubicBezTo>
                    <a:pt x="29" y="3"/>
                    <a:pt x="29" y="3"/>
                    <a:pt x="29" y="3"/>
                  </a:cubicBezTo>
                  <a:cubicBezTo>
                    <a:pt x="28" y="3"/>
                    <a:pt x="28" y="3"/>
                    <a:pt x="27"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7" name="Freeform 126">
              <a:extLst>
                <a:ext uri="{FF2B5EF4-FFF2-40B4-BE49-F238E27FC236}">
                  <a16:creationId xmlns="" xmlns:a16="http://schemas.microsoft.com/office/drawing/2014/main" id="{9270FA0B-0A50-4167-9797-AFBA5CB9C1D5}"/>
                </a:ext>
              </a:extLst>
            </p:cNvPr>
            <p:cNvSpPr/>
            <p:nvPr/>
          </p:nvSpPr>
          <p:spPr bwMode="auto">
            <a:xfrm>
              <a:off x="6704806" y="1101730"/>
              <a:ext cx="450850" cy="490538"/>
            </a:xfrm>
            <a:custGeom>
              <a:avLst/>
              <a:gdLst>
                <a:gd name="T0" fmla="*/ 48 w 78"/>
                <a:gd name="T1" fmla="*/ 0 h 85"/>
                <a:gd name="T2" fmla="*/ 78 w 78"/>
                <a:gd name="T3" fmla="*/ 85 h 85"/>
                <a:gd name="T4" fmla="*/ 48 w 78"/>
                <a:gd name="T5" fmla="*/ 0 h 85"/>
              </a:gdLst>
              <a:ahLst/>
              <a:cxnLst>
                <a:cxn ang="0">
                  <a:pos x="T0" y="T1"/>
                </a:cxn>
                <a:cxn ang="0">
                  <a:pos x="T2" y="T3"/>
                </a:cxn>
                <a:cxn ang="0">
                  <a:pos x="T4" y="T5"/>
                </a:cxn>
              </a:cxnLst>
              <a:rect l="0" t="0" r="r" b="b"/>
              <a:pathLst>
                <a:path w="78" h="85">
                  <a:moveTo>
                    <a:pt x="48" y="0"/>
                  </a:moveTo>
                  <a:cubicBezTo>
                    <a:pt x="48" y="0"/>
                    <a:pt x="0" y="33"/>
                    <a:pt x="78" y="85"/>
                  </a:cubicBezTo>
                  <a:cubicBezTo>
                    <a:pt x="78" y="85"/>
                    <a:pt x="46" y="43"/>
                    <a:pt x="48"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8" name="Freeform 127">
              <a:extLst>
                <a:ext uri="{FF2B5EF4-FFF2-40B4-BE49-F238E27FC236}">
                  <a16:creationId xmlns="" xmlns:a16="http://schemas.microsoft.com/office/drawing/2014/main" id="{FBB7D497-D713-4B97-902D-502999021F3C}"/>
                </a:ext>
              </a:extLst>
            </p:cNvPr>
            <p:cNvSpPr>
              <a:spLocks noEditPoints="1"/>
            </p:cNvSpPr>
            <p:nvPr/>
          </p:nvSpPr>
          <p:spPr bwMode="auto">
            <a:xfrm>
              <a:off x="6890544" y="1096967"/>
              <a:ext cx="269875" cy="500063"/>
            </a:xfrm>
            <a:custGeom>
              <a:avLst/>
              <a:gdLst>
                <a:gd name="T0" fmla="*/ 45 w 47"/>
                <a:gd name="T1" fmla="*/ 87 h 87"/>
                <a:gd name="T2" fmla="*/ 0 w 47"/>
                <a:gd name="T3" fmla="*/ 29 h 87"/>
                <a:gd name="T4" fmla="*/ 0 w 47"/>
                <a:gd name="T5" fmla="*/ 29 h 87"/>
                <a:gd name="T6" fmla="*/ 15 w 47"/>
                <a:gd name="T7" fmla="*/ 0 h 87"/>
                <a:gd name="T8" fmla="*/ 15 w 47"/>
                <a:gd name="T9" fmla="*/ 0 h 87"/>
                <a:gd name="T10" fmla="*/ 17 w 47"/>
                <a:gd name="T11" fmla="*/ 0 h 87"/>
                <a:gd name="T12" fmla="*/ 17 w 47"/>
                <a:gd name="T13" fmla="*/ 0 h 87"/>
                <a:gd name="T14" fmla="*/ 18 w 47"/>
                <a:gd name="T15" fmla="*/ 1 h 87"/>
                <a:gd name="T16" fmla="*/ 18 w 47"/>
                <a:gd name="T17" fmla="*/ 1 h 87"/>
                <a:gd name="T18" fmla="*/ 17 w 47"/>
                <a:gd name="T19" fmla="*/ 5 h 87"/>
                <a:gd name="T20" fmla="*/ 17 w 47"/>
                <a:gd name="T21" fmla="*/ 5 h 87"/>
                <a:gd name="T22" fmla="*/ 32 w 47"/>
                <a:gd name="T23" fmla="*/ 60 h 87"/>
                <a:gd name="T24" fmla="*/ 32 w 47"/>
                <a:gd name="T25" fmla="*/ 60 h 87"/>
                <a:gd name="T26" fmla="*/ 47 w 47"/>
                <a:gd name="T27" fmla="*/ 85 h 87"/>
                <a:gd name="T28" fmla="*/ 47 w 47"/>
                <a:gd name="T29" fmla="*/ 85 h 87"/>
                <a:gd name="T30" fmla="*/ 47 w 47"/>
                <a:gd name="T31" fmla="*/ 87 h 87"/>
                <a:gd name="T32" fmla="*/ 47 w 47"/>
                <a:gd name="T33" fmla="*/ 87 h 87"/>
                <a:gd name="T34" fmla="*/ 46 w 47"/>
                <a:gd name="T35" fmla="*/ 87 h 87"/>
                <a:gd name="T36" fmla="*/ 46 w 47"/>
                <a:gd name="T37" fmla="*/ 87 h 87"/>
                <a:gd name="T38" fmla="*/ 45 w 47"/>
                <a:gd name="T39" fmla="*/ 87 h 87"/>
                <a:gd name="T40" fmla="*/ 10 w 47"/>
                <a:gd name="T41" fmla="*/ 9 h 87"/>
                <a:gd name="T42" fmla="*/ 3 w 47"/>
                <a:gd name="T43" fmla="*/ 29 h 87"/>
                <a:gd name="T44" fmla="*/ 3 w 47"/>
                <a:gd name="T45" fmla="*/ 29 h 87"/>
                <a:gd name="T46" fmla="*/ 40 w 47"/>
                <a:gd name="T47" fmla="*/ 80 h 87"/>
                <a:gd name="T48" fmla="*/ 40 w 47"/>
                <a:gd name="T49" fmla="*/ 80 h 87"/>
                <a:gd name="T50" fmla="*/ 14 w 47"/>
                <a:gd name="T51" fmla="*/ 5 h 87"/>
                <a:gd name="T52" fmla="*/ 14 w 47"/>
                <a:gd name="T53" fmla="*/ 5 h 87"/>
                <a:gd name="T54" fmla="*/ 14 w 47"/>
                <a:gd name="T55" fmla="*/ 4 h 87"/>
                <a:gd name="T56" fmla="*/ 14 w 47"/>
                <a:gd name="T57" fmla="*/ 4 h 87"/>
                <a:gd name="T58" fmla="*/ 10 w 47"/>
                <a:gd name="T59"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87">
                  <a:moveTo>
                    <a:pt x="45" y="87"/>
                  </a:moveTo>
                  <a:cubicBezTo>
                    <a:pt x="10" y="64"/>
                    <a:pt x="0" y="44"/>
                    <a:pt x="0" y="29"/>
                  </a:cubicBezTo>
                  <a:cubicBezTo>
                    <a:pt x="0" y="29"/>
                    <a:pt x="0" y="29"/>
                    <a:pt x="0" y="29"/>
                  </a:cubicBezTo>
                  <a:cubicBezTo>
                    <a:pt x="0" y="10"/>
                    <a:pt x="15" y="0"/>
                    <a:pt x="15" y="0"/>
                  </a:cubicBezTo>
                  <a:cubicBezTo>
                    <a:pt x="15" y="0"/>
                    <a:pt x="15" y="0"/>
                    <a:pt x="15" y="0"/>
                  </a:cubicBezTo>
                  <a:cubicBezTo>
                    <a:pt x="16" y="0"/>
                    <a:pt x="16" y="0"/>
                    <a:pt x="17" y="0"/>
                  </a:cubicBezTo>
                  <a:cubicBezTo>
                    <a:pt x="17" y="0"/>
                    <a:pt x="17" y="0"/>
                    <a:pt x="17" y="0"/>
                  </a:cubicBezTo>
                  <a:cubicBezTo>
                    <a:pt x="17" y="0"/>
                    <a:pt x="18" y="1"/>
                    <a:pt x="18" y="1"/>
                  </a:cubicBezTo>
                  <a:cubicBezTo>
                    <a:pt x="18" y="1"/>
                    <a:pt x="18" y="1"/>
                    <a:pt x="18" y="1"/>
                  </a:cubicBezTo>
                  <a:cubicBezTo>
                    <a:pt x="17" y="3"/>
                    <a:pt x="17" y="4"/>
                    <a:pt x="17" y="5"/>
                  </a:cubicBezTo>
                  <a:cubicBezTo>
                    <a:pt x="17" y="5"/>
                    <a:pt x="17" y="5"/>
                    <a:pt x="17" y="5"/>
                  </a:cubicBezTo>
                  <a:cubicBezTo>
                    <a:pt x="17" y="26"/>
                    <a:pt x="25" y="46"/>
                    <a:pt x="32" y="60"/>
                  </a:cubicBezTo>
                  <a:cubicBezTo>
                    <a:pt x="32" y="60"/>
                    <a:pt x="32" y="60"/>
                    <a:pt x="32" y="60"/>
                  </a:cubicBezTo>
                  <a:cubicBezTo>
                    <a:pt x="39" y="75"/>
                    <a:pt x="47" y="85"/>
                    <a:pt x="47" y="85"/>
                  </a:cubicBezTo>
                  <a:cubicBezTo>
                    <a:pt x="47" y="85"/>
                    <a:pt x="47" y="85"/>
                    <a:pt x="47" y="85"/>
                  </a:cubicBezTo>
                  <a:cubicBezTo>
                    <a:pt x="47" y="85"/>
                    <a:pt x="47" y="86"/>
                    <a:pt x="47" y="87"/>
                  </a:cubicBezTo>
                  <a:cubicBezTo>
                    <a:pt x="47" y="87"/>
                    <a:pt x="47" y="87"/>
                    <a:pt x="47" y="87"/>
                  </a:cubicBezTo>
                  <a:cubicBezTo>
                    <a:pt x="46" y="87"/>
                    <a:pt x="46" y="87"/>
                    <a:pt x="46" y="87"/>
                  </a:cubicBezTo>
                  <a:cubicBezTo>
                    <a:pt x="46" y="87"/>
                    <a:pt x="46" y="87"/>
                    <a:pt x="46" y="87"/>
                  </a:cubicBezTo>
                  <a:cubicBezTo>
                    <a:pt x="45" y="87"/>
                    <a:pt x="45" y="87"/>
                    <a:pt x="45" y="87"/>
                  </a:cubicBezTo>
                  <a:close/>
                  <a:moveTo>
                    <a:pt x="10" y="9"/>
                  </a:moveTo>
                  <a:cubicBezTo>
                    <a:pt x="6" y="14"/>
                    <a:pt x="3" y="21"/>
                    <a:pt x="3" y="29"/>
                  </a:cubicBezTo>
                  <a:cubicBezTo>
                    <a:pt x="3" y="29"/>
                    <a:pt x="3" y="29"/>
                    <a:pt x="3" y="29"/>
                  </a:cubicBezTo>
                  <a:cubicBezTo>
                    <a:pt x="3" y="42"/>
                    <a:pt x="11" y="59"/>
                    <a:pt x="40" y="80"/>
                  </a:cubicBezTo>
                  <a:cubicBezTo>
                    <a:pt x="40" y="80"/>
                    <a:pt x="40" y="80"/>
                    <a:pt x="40" y="80"/>
                  </a:cubicBezTo>
                  <a:cubicBezTo>
                    <a:pt x="31" y="67"/>
                    <a:pt x="14" y="37"/>
                    <a:pt x="14" y="5"/>
                  </a:cubicBezTo>
                  <a:cubicBezTo>
                    <a:pt x="14" y="5"/>
                    <a:pt x="14" y="5"/>
                    <a:pt x="14" y="5"/>
                  </a:cubicBezTo>
                  <a:cubicBezTo>
                    <a:pt x="14" y="5"/>
                    <a:pt x="14" y="5"/>
                    <a:pt x="14" y="4"/>
                  </a:cubicBezTo>
                  <a:cubicBezTo>
                    <a:pt x="14" y="4"/>
                    <a:pt x="14" y="4"/>
                    <a:pt x="14" y="4"/>
                  </a:cubicBezTo>
                  <a:cubicBezTo>
                    <a:pt x="13" y="6"/>
                    <a:pt x="12" y="7"/>
                    <a:pt x="10"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9" name="Freeform 128">
              <a:extLst>
                <a:ext uri="{FF2B5EF4-FFF2-40B4-BE49-F238E27FC236}">
                  <a16:creationId xmlns="" xmlns:a16="http://schemas.microsoft.com/office/drawing/2014/main" id="{F339C1E7-F255-4F8B-BEA8-53F690605185}"/>
                </a:ext>
              </a:extLst>
            </p:cNvPr>
            <p:cNvSpPr/>
            <p:nvPr/>
          </p:nvSpPr>
          <p:spPr bwMode="auto">
            <a:xfrm>
              <a:off x="6919119" y="969967"/>
              <a:ext cx="755650" cy="1030289"/>
            </a:xfrm>
            <a:custGeom>
              <a:avLst/>
              <a:gdLst>
                <a:gd name="T0" fmla="*/ 78 w 131"/>
                <a:gd name="T1" fmla="*/ 149 h 179"/>
                <a:gd name="T2" fmla="*/ 61 w 131"/>
                <a:gd name="T3" fmla="*/ 177 h 179"/>
                <a:gd name="T4" fmla="*/ 78 w 131"/>
                <a:gd name="T5" fmla="*/ 168 h 179"/>
                <a:gd name="T6" fmla="*/ 101 w 131"/>
                <a:gd name="T7" fmla="*/ 136 h 179"/>
                <a:gd name="T8" fmla="*/ 43 w 131"/>
                <a:gd name="T9" fmla="*/ 16 h 179"/>
                <a:gd name="T10" fmla="*/ 11 w 131"/>
                <a:gd name="T11" fmla="*/ 23 h 179"/>
                <a:gd name="T12" fmla="*/ 73 w 131"/>
                <a:gd name="T13" fmla="*/ 108 h 179"/>
                <a:gd name="T14" fmla="*/ 78 w 131"/>
                <a:gd name="T15" fmla="*/ 14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9">
                  <a:moveTo>
                    <a:pt x="78" y="149"/>
                  </a:moveTo>
                  <a:cubicBezTo>
                    <a:pt x="70" y="169"/>
                    <a:pt x="56" y="179"/>
                    <a:pt x="61" y="177"/>
                  </a:cubicBezTo>
                  <a:cubicBezTo>
                    <a:pt x="70" y="175"/>
                    <a:pt x="78" y="168"/>
                    <a:pt x="78" y="168"/>
                  </a:cubicBezTo>
                  <a:cubicBezTo>
                    <a:pt x="89" y="159"/>
                    <a:pt x="97" y="149"/>
                    <a:pt x="101" y="136"/>
                  </a:cubicBezTo>
                  <a:cubicBezTo>
                    <a:pt x="131" y="51"/>
                    <a:pt x="43" y="16"/>
                    <a:pt x="43" y="16"/>
                  </a:cubicBezTo>
                  <a:cubicBezTo>
                    <a:pt x="43" y="16"/>
                    <a:pt x="11" y="0"/>
                    <a:pt x="11" y="23"/>
                  </a:cubicBezTo>
                  <a:cubicBezTo>
                    <a:pt x="11" y="23"/>
                    <a:pt x="0" y="71"/>
                    <a:pt x="73" y="108"/>
                  </a:cubicBezTo>
                  <a:cubicBezTo>
                    <a:pt x="86" y="115"/>
                    <a:pt x="84" y="132"/>
                    <a:pt x="78" y="149"/>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0" name="Freeform 129">
              <a:extLst>
                <a:ext uri="{FF2B5EF4-FFF2-40B4-BE49-F238E27FC236}">
                  <a16:creationId xmlns="" xmlns:a16="http://schemas.microsoft.com/office/drawing/2014/main" id="{61B6132D-E1D2-4E7E-BAD5-45C82AAE824F}"/>
                </a:ext>
              </a:extLst>
            </p:cNvPr>
            <p:cNvSpPr>
              <a:spLocks noEditPoints="1"/>
            </p:cNvSpPr>
            <p:nvPr/>
          </p:nvSpPr>
          <p:spPr bwMode="auto">
            <a:xfrm>
              <a:off x="6969919" y="1020767"/>
              <a:ext cx="577850" cy="979489"/>
            </a:xfrm>
            <a:custGeom>
              <a:avLst/>
              <a:gdLst>
                <a:gd name="T0" fmla="*/ 50 w 100"/>
                <a:gd name="T1" fmla="*/ 168 h 170"/>
                <a:gd name="T2" fmla="*/ 52 w 100"/>
                <a:gd name="T3" fmla="*/ 165 h 170"/>
                <a:gd name="T4" fmla="*/ 56 w 100"/>
                <a:gd name="T5" fmla="*/ 159 h 170"/>
                <a:gd name="T6" fmla="*/ 67 w 100"/>
                <a:gd name="T7" fmla="*/ 139 h 170"/>
                <a:gd name="T8" fmla="*/ 72 w 100"/>
                <a:gd name="T9" fmla="*/ 117 h 170"/>
                <a:gd name="T10" fmla="*/ 63 w 100"/>
                <a:gd name="T11" fmla="*/ 101 h 170"/>
                <a:gd name="T12" fmla="*/ 0 w 100"/>
                <a:gd name="T13" fmla="*/ 21 h 170"/>
                <a:gd name="T14" fmla="*/ 1 w 100"/>
                <a:gd name="T15" fmla="*/ 14 h 170"/>
                <a:gd name="T16" fmla="*/ 1 w 100"/>
                <a:gd name="T17" fmla="*/ 14 h 170"/>
                <a:gd name="T18" fmla="*/ 5 w 100"/>
                <a:gd name="T19" fmla="*/ 3 h 170"/>
                <a:gd name="T20" fmla="*/ 14 w 100"/>
                <a:gd name="T21" fmla="*/ 0 h 170"/>
                <a:gd name="T22" fmla="*/ 35 w 100"/>
                <a:gd name="T23" fmla="*/ 6 h 170"/>
                <a:gd name="T24" fmla="*/ 100 w 100"/>
                <a:gd name="T25" fmla="*/ 93 h 170"/>
                <a:gd name="T26" fmla="*/ 94 w 100"/>
                <a:gd name="T27" fmla="*/ 127 h 170"/>
                <a:gd name="T28" fmla="*/ 70 w 100"/>
                <a:gd name="T29" fmla="*/ 160 h 170"/>
                <a:gd name="T30" fmla="*/ 52 w 100"/>
                <a:gd name="T31" fmla="*/ 170 h 170"/>
                <a:gd name="T32" fmla="*/ 51 w 100"/>
                <a:gd name="T33" fmla="*/ 170 h 170"/>
                <a:gd name="T34" fmla="*/ 50 w 100"/>
                <a:gd name="T35" fmla="*/ 170 h 170"/>
                <a:gd name="T36" fmla="*/ 68 w 100"/>
                <a:gd name="T37" fmla="*/ 158 h 170"/>
                <a:gd name="T38" fmla="*/ 91 w 100"/>
                <a:gd name="T39" fmla="*/ 126 h 170"/>
                <a:gd name="T40" fmla="*/ 97 w 100"/>
                <a:gd name="T41" fmla="*/ 93 h 170"/>
                <a:gd name="T42" fmla="*/ 65 w 100"/>
                <a:gd name="T43" fmla="*/ 28 h 170"/>
                <a:gd name="T44" fmla="*/ 33 w 100"/>
                <a:gd name="T45" fmla="*/ 8 h 170"/>
                <a:gd name="T46" fmla="*/ 27 w 100"/>
                <a:gd name="T47" fmla="*/ 6 h 170"/>
                <a:gd name="T48" fmla="*/ 14 w 100"/>
                <a:gd name="T49" fmla="*/ 3 h 170"/>
                <a:gd name="T50" fmla="*/ 4 w 100"/>
                <a:gd name="T51" fmla="*/ 14 h 170"/>
                <a:gd name="T52" fmla="*/ 4 w 100"/>
                <a:gd name="T53" fmla="*/ 14 h 170"/>
                <a:gd name="T54" fmla="*/ 3 w 100"/>
                <a:gd name="T55" fmla="*/ 15 h 170"/>
                <a:gd name="T56" fmla="*/ 3 w 100"/>
                <a:gd name="T57" fmla="*/ 21 h 170"/>
                <a:gd name="T58" fmla="*/ 65 w 100"/>
                <a:gd name="T59" fmla="*/ 98 h 170"/>
                <a:gd name="T60" fmla="*/ 75 w 100"/>
                <a:gd name="T61" fmla="*/ 117 h 170"/>
                <a:gd name="T62" fmla="*/ 70 w 100"/>
                <a:gd name="T63"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0">
                  <a:moveTo>
                    <a:pt x="50" y="170"/>
                  </a:moveTo>
                  <a:cubicBezTo>
                    <a:pt x="50" y="169"/>
                    <a:pt x="50" y="169"/>
                    <a:pt x="50" y="168"/>
                  </a:cubicBezTo>
                  <a:cubicBezTo>
                    <a:pt x="50" y="168"/>
                    <a:pt x="50" y="168"/>
                    <a:pt x="50" y="168"/>
                  </a:cubicBezTo>
                  <a:cubicBezTo>
                    <a:pt x="50" y="167"/>
                    <a:pt x="51" y="166"/>
                    <a:pt x="52" y="165"/>
                  </a:cubicBezTo>
                  <a:cubicBezTo>
                    <a:pt x="52" y="165"/>
                    <a:pt x="52" y="165"/>
                    <a:pt x="52" y="165"/>
                  </a:cubicBezTo>
                  <a:cubicBezTo>
                    <a:pt x="53" y="163"/>
                    <a:pt x="54" y="161"/>
                    <a:pt x="56" y="159"/>
                  </a:cubicBezTo>
                  <a:cubicBezTo>
                    <a:pt x="56" y="159"/>
                    <a:pt x="56" y="159"/>
                    <a:pt x="56" y="159"/>
                  </a:cubicBezTo>
                  <a:cubicBezTo>
                    <a:pt x="60" y="154"/>
                    <a:pt x="64" y="148"/>
                    <a:pt x="67" y="139"/>
                  </a:cubicBezTo>
                  <a:cubicBezTo>
                    <a:pt x="67" y="139"/>
                    <a:pt x="67" y="139"/>
                    <a:pt x="67" y="139"/>
                  </a:cubicBezTo>
                  <a:cubicBezTo>
                    <a:pt x="70" y="132"/>
                    <a:pt x="72" y="124"/>
                    <a:pt x="72" y="117"/>
                  </a:cubicBezTo>
                  <a:cubicBezTo>
                    <a:pt x="72" y="117"/>
                    <a:pt x="72" y="117"/>
                    <a:pt x="72" y="117"/>
                  </a:cubicBezTo>
                  <a:cubicBezTo>
                    <a:pt x="72" y="110"/>
                    <a:pt x="70" y="104"/>
                    <a:pt x="63" y="101"/>
                  </a:cubicBezTo>
                  <a:cubicBezTo>
                    <a:pt x="63" y="101"/>
                    <a:pt x="63" y="101"/>
                    <a:pt x="63" y="101"/>
                  </a:cubicBezTo>
                  <a:cubicBezTo>
                    <a:pt x="7" y="71"/>
                    <a:pt x="0" y="36"/>
                    <a:pt x="0" y="21"/>
                  </a:cubicBezTo>
                  <a:cubicBezTo>
                    <a:pt x="0" y="21"/>
                    <a:pt x="0" y="21"/>
                    <a:pt x="0" y="21"/>
                  </a:cubicBezTo>
                  <a:cubicBezTo>
                    <a:pt x="0" y="17"/>
                    <a:pt x="0" y="15"/>
                    <a:pt x="1" y="14"/>
                  </a:cubicBezTo>
                  <a:cubicBezTo>
                    <a:pt x="1" y="14"/>
                    <a:pt x="1" y="14"/>
                    <a:pt x="1" y="14"/>
                  </a:cubicBezTo>
                  <a:cubicBezTo>
                    <a:pt x="1" y="14"/>
                    <a:pt x="1" y="14"/>
                    <a:pt x="1" y="14"/>
                  </a:cubicBezTo>
                  <a:cubicBezTo>
                    <a:pt x="1" y="14"/>
                    <a:pt x="1" y="14"/>
                    <a:pt x="1" y="14"/>
                  </a:cubicBezTo>
                  <a:cubicBezTo>
                    <a:pt x="1" y="9"/>
                    <a:pt x="2" y="5"/>
                    <a:pt x="5" y="3"/>
                  </a:cubicBezTo>
                  <a:cubicBezTo>
                    <a:pt x="5" y="3"/>
                    <a:pt x="5" y="3"/>
                    <a:pt x="5" y="3"/>
                  </a:cubicBezTo>
                  <a:cubicBezTo>
                    <a:pt x="7" y="1"/>
                    <a:pt x="11" y="0"/>
                    <a:pt x="14" y="0"/>
                  </a:cubicBezTo>
                  <a:cubicBezTo>
                    <a:pt x="14" y="0"/>
                    <a:pt x="14" y="0"/>
                    <a:pt x="14" y="0"/>
                  </a:cubicBezTo>
                  <a:cubicBezTo>
                    <a:pt x="24" y="0"/>
                    <a:pt x="35" y="6"/>
                    <a:pt x="35" y="6"/>
                  </a:cubicBezTo>
                  <a:cubicBezTo>
                    <a:pt x="35" y="6"/>
                    <a:pt x="35" y="6"/>
                    <a:pt x="35" y="6"/>
                  </a:cubicBezTo>
                  <a:cubicBezTo>
                    <a:pt x="35" y="6"/>
                    <a:pt x="100" y="31"/>
                    <a:pt x="100" y="93"/>
                  </a:cubicBezTo>
                  <a:cubicBezTo>
                    <a:pt x="100" y="93"/>
                    <a:pt x="100" y="93"/>
                    <a:pt x="100" y="93"/>
                  </a:cubicBezTo>
                  <a:cubicBezTo>
                    <a:pt x="100" y="104"/>
                    <a:pt x="98" y="115"/>
                    <a:pt x="94" y="127"/>
                  </a:cubicBezTo>
                  <a:cubicBezTo>
                    <a:pt x="94" y="127"/>
                    <a:pt x="94" y="127"/>
                    <a:pt x="94" y="127"/>
                  </a:cubicBezTo>
                  <a:cubicBezTo>
                    <a:pt x="89" y="141"/>
                    <a:pt x="81" y="151"/>
                    <a:pt x="70" y="160"/>
                  </a:cubicBezTo>
                  <a:cubicBezTo>
                    <a:pt x="70" y="160"/>
                    <a:pt x="70" y="160"/>
                    <a:pt x="70" y="160"/>
                  </a:cubicBezTo>
                  <a:cubicBezTo>
                    <a:pt x="70" y="160"/>
                    <a:pt x="62" y="167"/>
                    <a:pt x="52" y="170"/>
                  </a:cubicBezTo>
                  <a:cubicBezTo>
                    <a:pt x="52" y="170"/>
                    <a:pt x="52" y="170"/>
                    <a:pt x="52" y="170"/>
                  </a:cubicBezTo>
                  <a:cubicBezTo>
                    <a:pt x="52" y="170"/>
                    <a:pt x="52" y="170"/>
                    <a:pt x="51" y="170"/>
                  </a:cubicBezTo>
                  <a:cubicBezTo>
                    <a:pt x="51" y="170"/>
                    <a:pt x="51" y="170"/>
                    <a:pt x="51" y="170"/>
                  </a:cubicBezTo>
                  <a:cubicBezTo>
                    <a:pt x="51" y="170"/>
                    <a:pt x="51" y="170"/>
                    <a:pt x="50" y="170"/>
                  </a:cubicBezTo>
                  <a:close/>
                  <a:moveTo>
                    <a:pt x="55" y="166"/>
                  </a:moveTo>
                  <a:cubicBezTo>
                    <a:pt x="62" y="163"/>
                    <a:pt x="68" y="158"/>
                    <a:pt x="68" y="158"/>
                  </a:cubicBezTo>
                  <a:cubicBezTo>
                    <a:pt x="68" y="158"/>
                    <a:pt x="68" y="158"/>
                    <a:pt x="68" y="158"/>
                  </a:cubicBezTo>
                  <a:cubicBezTo>
                    <a:pt x="79" y="149"/>
                    <a:pt x="86" y="139"/>
                    <a:pt x="91" y="126"/>
                  </a:cubicBezTo>
                  <a:cubicBezTo>
                    <a:pt x="91" y="126"/>
                    <a:pt x="91" y="126"/>
                    <a:pt x="91" y="126"/>
                  </a:cubicBezTo>
                  <a:cubicBezTo>
                    <a:pt x="95" y="114"/>
                    <a:pt x="97" y="103"/>
                    <a:pt x="97" y="93"/>
                  </a:cubicBezTo>
                  <a:cubicBezTo>
                    <a:pt x="97" y="93"/>
                    <a:pt x="97" y="93"/>
                    <a:pt x="97" y="93"/>
                  </a:cubicBezTo>
                  <a:cubicBezTo>
                    <a:pt x="97" y="63"/>
                    <a:pt x="81" y="42"/>
                    <a:pt x="65" y="28"/>
                  </a:cubicBezTo>
                  <a:cubicBezTo>
                    <a:pt x="65" y="28"/>
                    <a:pt x="65" y="28"/>
                    <a:pt x="65" y="28"/>
                  </a:cubicBezTo>
                  <a:cubicBezTo>
                    <a:pt x="49" y="15"/>
                    <a:pt x="33" y="8"/>
                    <a:pt x="33" y="8"/>
                  </a:cubicBezTo>
                  <a:cubicBezTo>
                    <a:pt x="33" y="8"/>
                    <a:pt x="33" y="8"/>
                    <a:pt x="33" y="8"/>
                  </a:cubicBezTo>
                  <a:cubicBezTo>
                    <a:pt x="33" y="8"/>
                    <a:pt x="31" y="7"/>
                    <a:pt x="27" y="6"/>
                  </a:cubicBezTo>
                  <a:cubicBezTo>
                    <a:pt x="27" y="6"/>
                    <a:pt x="27" y="6"/>
                    <a:pt x="27" y="6"/>
                  </a:cubicBezTo>
                  <a:cubicBezTo>
                    <a:pt x="23" y="4"/>
                    <a:pt x="18" y="3"/>
                    <a:pt x="14" y="3"/>
                  </a:cubicBezTo>
                  <a:cubicBezTo>
                    <a:pt x="14" y="3"/>
                    <a:pt x="14" y="3"/>
                    <a:pt x="14" y="3"/>
                  </a:cubicBezTo>
                  <a:cubicBezTo>
                    <a:pt x="8" y="3"/>
                    <a:pt x="4" y="5"/>
                    <a:pt x="4" y="14"/>
                  </a:cubicBezTo>
                  <a:cubicBezTo>
                    <a:pt x="4" y="14"/>
                    <a:pt x="4" y="14"/>
                    <a:pt x="4" y="14"/>
                  </a:cubicBezTo>
                  <a:cubicBezTo>
                    <a:pt x="4" y="14"/>
                    <a:pt x="4" y="14"/>
                    <a:pt x="4" y="14"/>
                  </a:cubicBezTo>
                  <a:cubicBezTo>
                    <a:pt x="4" y="14"/>
                    <a:pt x="4" y="14"/>
                    <a:pt x="4" y="14"/>
                  </a:cubicBezTo>
                  <a:cubicBezTo>
                    <a:pt x="3" y="15"/>
                    <a:pt x="3" y="15"/>
                    <a:pt x="3" y="15"/>
                  </a:cubicBezTo>
                  <a:cubicBezTo>
                    <a:pt x="4" y="15"/>
                    <a:pt x="3" y="17"/>
                    <a:pt x="3" y="21"/>
                  </a:cubicBezTo>
                  <a:cubicBezTo>
                    <a:pt x="3" y="21"/>
                    <a:pt x="3" y="21"/>
                    <a:pt x="3" y="21"/>
                  </a:cubicBezTo>
                  <a:cubicBezTo>
                    <a:pt x="3" y="35"/>
                    <a:pt x="9" y="69"/>
                    <a:pt x="65" y="98"/>
                  </a:cubicBezTo>
                  <a:cubicBezTo>
                    <a:pt x="65" y="98"/>
                    <a:pt x="65" y="98"/>
                    <a:pt x="65" y="98"/>
                  </a:cubicBezTo>
                  <a:cubicBezTo>
                    <a:pt x="72" y="102"/>
                    <a:pt x="75" y="109"/>
                    <a:pt x="75" y="117"/>
                  </a:cubicBezTo>
                  <a:cubicBezTo>
                    <a:pt x="75" y="117"/>
                    <a:pt x="75" y="117"/>
                    <a:pt x="75" y="117"/>
                  </a:cubicBezTo>
                  <a:cubicBezTo>
                    <a:pt x="75" y="124"/>
                    <a:pt x="73" y="132"/>
                    <a:pt x="70" y="140"/>
                  </a:cubicBezTo>
                  <a:cubicBezTo>
                    <a:pt x="70" y="140"/>
                    <a:pt x="70" y="140"/>
                    <a:pt x="70" y="140"/>
                  </a:cubicBezTo>
                  <a:cubicBezTo>
                    <a:pt x="65" y="153"/>
                    <a:pt x="58" y="162"/>
                    <a:pt x="55" y="1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1" name="Freeform 130">
              <a:extLst>
                <a:ext uri="{FF2B5EF4-FFF2-40B4-BE49-F238E27FC236}">
                  <a16:creationId xmlns="" xmlns:a16="http://schemas.microsoft.com/office/drawing/2014/main" id="{9F8075BE-4D2C-4DDD-BD6C-7B73B21FE791}"/>
                </a:ext>
              </a:extLst>
            </p:cNvPr>
            <p:cNvSpPr/>
            <p:nvPr/>
          </p:nvSpPr>
          <p:spPr bwMode="auto">
            <a:xfrm>
              <a:off x="7350919" y="1574805"/>
              <a:ext cx="109538" cy="57150"/>
            </a:xfrm>
            <a:custGeom>
              <a:avLst/>
              <a:gdLst>
                <a:gd name="T0" fmla="*/ 18 w 19"/>
                <a:gd name="T1" fmla="*/ 2 h 10"/>
                <a:gd name="T2" fmla="*/ 10 w 19"/>
                <a:gd name="T3" fmla="*/ 8 h 10"/>
                <a:gd name="T4" fmla="*/ 0 w 19"/>
                <a:gd name="T5" fmla="*/ 8 h 10"/>
                <a:gd name="T6" fmla="*/ 8 w 19"/>
                <a:gd name="T7" fmla="*/ 1 h 10"/>
                <a:gd name="T8" fmla="*/ 18 w 19"/>
                <a:gd name="T9" fmla="*/ 2 h 10"/>
              </a:gdLst>
              <a:ahLst/>
              <a:cxnLst>
                <a:cxn ang="0">
                  <a:pos x="T0" y="T1"/>
                </a:cxn>
                <a:cxn ang="0">
                  <a:pos x="T2" y="T3"/>
                </a:cxn>
                <a:cxn ang="0">
                  <a:pos x="T4" y="T5"/>
                </a:cxn>
                <a:cxn ang="0">
                  <a:pos x="T6" y="T7"/>
                </a:cxn>
                <a:cxn ang="0">
                  <a:pos x="T8" y="T9"/>
                </a:cxn>
              </a:cxnLst>
              <a:rect l="0" t="0" r="r" b="b"/>
              <a:pathLst>
                <a:path w="19" h="10">
                  <a:moveTo>
                    <a:pt x="18" y="2"/>
                  </a:moveTo>
                  <a:cubicBezTo>
                    <a:pt x="19" y="4"/>
                    <a:pt x="15" y="7"/>
                    <a:pt x="10" y="8"/>
                  </a:cubicBezTo>
                  <a:cubicBezTo>
                    <a:pt x="6" y="10"/>
                    <a:pt x="1" y="10"/>
                    <a:pt x="0" y="8"/>
                  </a:cubicBezTo>
                  <a:cubicBezTo>
                    <a:pt x="0" y="6"/>
                    <a:pt x="3" y="3"/>
                    <a:pt x="8" y="1"/>
                  </a:cubicBezTo>
                  <a:cubicBezTo>
                    <a:pt x="13" y="0"/>
                    <a:pt x="17" y="0"/>
                    <a:pt x="18" y="2"/>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2" name="Freeform 131">
              <a:extLst>
                <a:ext uri="{FF2B5EF4-FFF2-40B4-BE49-F238E27FC236}">
                  <a16:creationId xmlns="" xmlns:a16="http://schemas.microsoft.com/office/drawing/2014/main" id="{AF3437B5-A32B-4EFA-97D8-BC6E8D67B229}"/>
                </a:ext>
              </a:extLst>
            </p:cNvPr>
            <p:cNvSpPr>
              <a:spLocks noEditPoints="1"/>
            </p:cNvSpPr>
            <p:nvPr/>
          </p:nvSpPr>
          <p:spPr bwMode="auto">
            <a:xfrm>
              <a:off x="7346156" y="1568455"/>
              <a:ext cx="114300" cy="69850"/>
            </a:xfrm>
            <a:custGeom>
              <a:avLst/>
              <a:gdLst>
                <a:gd name="T0" fmla="*/ 0 w 20"/>
                <a:gd name="T1" fmla="*/ 10 h 12"/>
                <a:gd name="T2" fmla="*/ 0 w 20"/>
                <a:gd name="T3" fmla="*/ 9 h 12"/>
                <a:gd name="T4" fmla="*/ 0 w 20"/>
                <a:gd name="T5" fmla="*/ 9 h 12"/>
                <a:gd name="T6" fmla="*/ 8 w 20"/>
                <a:gd name="T7" fmla="*/ 1 h 12"/>
                <a:gd name="T8" fmla="*/ 8 w 20"/>
                <a:gd name="T9" fmla="*/ 1 h 12"/>
                <a:gd name="T10" fmla="*/ 15 w 20"/>
                <a:gd name="T11" fmla="*/ 0 h 12"/>
                <a:gd name="T12" fmla="*/ 15 w 20"/>
                <a:gd name="T13" fmla="*/ 0 h 12"/>
                <a:gd name="T14" fmla="*/ 20 w 20"/>
                <a:gd name="T15" fmla="*/ 2 h 12"/>
                <a:gd name="T16" fmla="*/ 20 w 20"/>
                <a:gd name="T17" fmla="*/ 2 h 12"/>
                <a:gd name="T18" fmla="*/ 19 w 20"/>
                <a:gd name="T19" fmla="*/ 3 h 12"/>
                <a:gd name="T20" fmla="*/ 20 w 20"/>
                <a:gd name="T21" fmla="*/ 2 h 12"/>
                <a:gd name="T22" fmla="*/ 20 w 20"/>
                <a:gd name="T23" fmla="*/ 3 h 12"/>
                <a:gd name="T24" fmla="*/ 20 w 20"/>
                <a:gd name="T25" fmla="*/ 3 h 12"/>
                <a:gd name="T26" fmla="*/ 12 w 20"/>
                <a:gd name="T27" fmla="*/ 11 h 12"/>
                <a:gd name="T28" fmla="*/ 12 w 20"/>
                <a:gd name="T29" fmla="*/ 11 h 12"/>
                <a:gd name="T30" fmla="*/ 5 w 20"/>
                <a:gd name="T31" fmla="*/ 12 h 12"/>
                <a:gd name="T32" fmla="*/ 5 w 20"/>
                <a:gd name="T33" fmla="*/ 12 h 12"/>
                <a:gd name="T34" fmla="*/ 0 w 20"/>
                <a:gd name="T35" fmla="*/ 10 h 12"/>
                <a:gd name="T36" fmla="*/ 3 w 20"/>
                <a:gd name="T37" fmla="*/ 9 h 12"/>
                <a:gd name="T38" fmla="*/ 5 w 20"/>
                <a:gd name="T39" fmla="*/ 9 h 12"/>
                <a:gd name="T40" fmla="*/ 5 w 20"/>
                <a:gd name="T41" fmla="*/ 9 h 12"/>
                <a:gd name="T42" fmla="*/ 11 w 20"/>
                <a:gd name="T43" fmla="*/ 8 h 12"/>
                <a:gd name="T44" fmla="*/ 11 w 20"/>
                <a:gd name="T45" fmla="*/ 8 h 12"/>
                <a:gd name="T46" fmla="*/ 17 w 20"/>
                <a:gd name="T47" fmla="*/ 3 h 12"/>
                <a:gd name="T48" fmla="*/ 17 w 20"/>
                <a:gd name="T49" fmla="*/ 3 h 12"/>
                <a:gd name="T50" fmla="*/ 17 w 20"/>
                <a:gd name="T51" fmla="*/ 3 h 12"/>
                <a:gd name="T52" fmla="*/ 15 w 20"/>
                <a:gd name="T53" fmla="*/ 3 h 12"/>
                <a:gd name="T54" fmla="*/ 15 w 20"/>
                <a:gd name="T55" fmla="*/ 3 h 12"/>
                <a:gd name="T56" fmla="*/ 9 w 20"/>
                <a:gd name="T57" fmla="*/ 4 h 12"/>
                <a:gd name="T58" fmla="*/ 9 w 20"/>
                <a:gd name="T59" fmla="*/ 4 h 12"/>
                <a:gd name="T60" fmla="*/ 3 w 20"/>
                <a:gd name="T61" fmla="*/ 9 h 12"/>
                <a:gd name="T62" fmla="*/ 3 w 20"/>
                <a:gd name="T63" fmla="*/ 9 h 12"/>
                <a:gd name="T64" fmla="*/ 3 w 20"/>
                <a:gd name="T65" fmla="*/ 9 h 12"/>
                <a:gd name="T66" fmla="*/ 3 w 20"/>
                <a:gd name="T67" fmla="*/ 9 h 12"/>
                <a:gd name="T68" fmla="*/ 3 w 20"/>
                <a:gd name="T69" fmla="*/ 9 h 12"/>
                <a:gd name="T70" fmla="*/ 3 w 20"/>
                <a:gd name="T71" fmla="*/ 9 h 12"/>
                <a:gd name="T72" fmla="*/ 3 w 20"/>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2">
                  <a:moveTo>
                    <a:pt x="0" y="10"/>
                  </a:moveTo>
                  <a:cubicBezTo>
                    <a:pt x="0" y="9"/>
                    <a:pt x="0" y="9"/>
                    <a:pt x="0" y="9"/>
                  </a:cubicBezTo>
                  <a:cubicBezTo>
                    <a:pt x="0" y="9"/>
                    <a:pt x="0" y="9"/>
                    <a:pt x="0" y="9"/>
                  </a:cubicBezTo>
                  <a:cubicBezTo>
                    <a:pt x="0" y="5"/>
                    <a:pt x="4" y="3"/>
                    <a:pt x="8" y="1"/>
                  </a:cubicBezTo>
                  <a:cubicBezTo>
                    <a:pt x="8" y="1"/>
                    <a:pt x="8" y="1"/>
                    <a:pt x="8" y="1"/>
                  </a:cubicBezTo>
                  <a:cubicBezTo>
                    <a:pt x="11" y="0"/>
                    <a:pt x="13" y="0"/>
                    <a:pt x="15" y="0"/>
                  </a:cubicBezTo>
                  <a:cubicBezTo>
                    <a:pt x="15" y="0"/>
                    <a:pt x="15" y="0"/>
                    <a:pt x="15" y="0"/>
                  </a:cubicBezTo>
                  <a:cubicBezTo>
                    <a:pt x="17" y="0"/>
                    <a:pt x="19" y="0"/>
                    <a:pt x="20" y="2"/>
                  </a:cubicBezTo>
                  <a:cubicBezTo>
                    <a:pt x="20" y="2"/>
                    <a:pt x="20" y="2"/>
                    <a:pt x="20" y="2"/>
                  </a:cubicBezTo>
                  <a:cubicBezTo>
                    <a:pt x="19" y="3"/>
                    <a:pt x="19" y="3"/>
                    <a:pt x="19" y="3"/>
                  </a:cubicBezTo>
                  <a:cubicBezTo>
                    <a:pt x="20" y="2"/>
                    <a:pt x="20" y="2"/>
                    <a:pt x="20" y="2"/>
                  </a:cubicBezTo>
                  <a:cubicBezTo>
                    <a:pt x="20" y="2"/>
                    <a:pt x="20" y="3"/>
                    <a:pt x="20" y="3"/>
                  </a:cubicBezTo>
                  <a:cubicBezTo>
                    <a:pt x="20" y="3"/>
                    <a:pt x="20" y="3"/>
                    <a:pt x="20" y="3"/>
                  </a:cubicBezTo>
                  <a:cubicBezTo>
                    <a:pt x="20" y="7"/>
                    <a:pt x="17" y="9"/>
                    <a:pt x="12" y="11"/>
                  </a:cubicBezTo>
                  <a:cubicBezTo>
                    <a:pt x="12" y="11"/>
                    <a:pt x="12" y="11"/>
                    <a:pt x="12" y="11"/>
                  </a:cubicBezTo>
                  <a:cubicBezTo>
                    <a:pt x="10" y="12"/>
                    <a:pt x="7" y="12"/>
                    <a:pt x="5" y="12"/>
                  </a:cubicBezTo>
                  <a:cubicBezTo>
                    <a:pt x="5" y="12"/>
                    <a:pt x="5" y="12"/>
                    <a:pt x="5" y="12"/>
                  </a:cubicBezTo>
                  <a:cubicBezTo>
                    <a:pt x="3" y="12"/>
                    <a:pt x="1" y="12"/>
                    <a:pt x="0" y="10"/>
                  </a:cubicBezTo>
                  <a:close/>
                  <a:moveTo>
                    <a:pt x="3" y="9"/>
                  </a:moveTo>
                  <a:cubicBezTo>
                    <a:pt x="4" y="9"/>
                    <a:pt x="4" y="9"/>
                    <a:pt x="5" y="9"/>
                  </a:cubicBezTo>
                  <a:cubicBezTo>
                    <a:pt x="5" y="9"/>
                    <a:pt x="5" y="9"/>
                    <a:pt x="5" y="9"/>
                  </a:cubicBezTo>
                  <a:cubicBezTo>
                    <a:pt x="7" y="9"/>
                    <a:pt x="9" y="9"/>
                    <a:pt x="11" y="8"/>
                  </a:cubicBezTo>
                  <a:cubicBezTo>
                    <a:pt x="11" y="8"/>
                    <a:pt x="11" y="8"/>
                    <a:pt x="11" y="8"/>
                  </a:cubicBezTo>
                  <a:cubicBezTo>
                    <a:pt x="15" y="7"/>
                    <a:pt x="18" y="4"/>
                    <a:pt x="17" y="3"/>
                  </a:cubicBezTo>
                  <a:cubicBezTo>
                    <a:pt x="17" y="3"/>
                    <a:pt x="17" y="3"/>
                    <a:pt x="17" y="3"/>
                  </a:cubicBezTo>
                  <a:cubicBezTo>
                    <a:pt x="17" y="3"/>
                    <a:pt x="17" y="3"/>
                    <a:pt x="17" y="3"/>
                  </a:cubicBezTo>
                  <a:cubicBezTo>
                    <a:pt x="17" y="3"/>
                    <a:pt x="17" y="3"/>
                    <a:pt x="15" y="3"/>
                  </a:cubicBezTo>
                  <a:cubicBezTo>
                    <a:pt x="15" y="3"/>
                    <a:pt x="15" y="3"/>
                    <a:pt x="15" y="3"/>
                  </a:cubicBezTo>
                  <a:cubicBezTo>
                    <a:pt x="14" y="3"/>
                    <a:pt x="12" y="3"/>
                    <a:pt x="9" y="4"/>
                  </a:cubicBezTo>
                  <a:cubicBezTo>
                    <a:pt x="9" y="4"/>
                    <a:pt x="9" y="4"/>
                    <a:pt x="9" y="4"/>
                  </a:cubicBezTo>
                  <a:cubicBezTo>
                    <a:pt x="5" y="5"/>
                    <a:pt x="3" y="8"/>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grpSp>
      <p:sp>
        <p:nvSpPr>
          <p:cNvPr id="126" name="文本框 125">
            <a:extLst>
              <a:ext uri="{FF2B5EF4-FFF2-40B4-BE49-F238E27FC236}">
                <a16:creationId xmlns="" xmlns:a16="http://schemas.microsoft.com/office/drawing/2014/main" id="{63B1BEDA-4264-4B3C-BCFC-99992D59C6DA}"/>
              </a:ext>
            </a:extLst>
          </p:cNvPr>
          <p:cNvSpPr txBox="1"/>
          <p:nvPr/>
        </p:nvSpPr>
        <p:spPr>
          <a:xfrm>
            <a:off x="8061694" y="1470470"/>
            <a:ext cx="4136514" cy="403187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129" name="文本框 128">
            <a:extLst>
              <a:ext uri="{FF2B5EF4-FFF2-40B4-BE49-F238E27FC236}">
                <a16:creationId xmlns="" xmlns:a16="http://schemas.microsoft.com/office/drawing/2014/main" id="{0E3357F0-FE26-418C-9658-24C9761598A1}"/>
              </a:ext>
            </a:extLst>
          </p:cNvPr>
          <p:cNvSpPr txBox="1"/>
          <p:nvPr/>
        </p:nvSpPr>
        <p:spPr>
          <a:xfrm>
            <a:off x="379894" y="1470470"/>
            <a:ext cx="4234054" cy="353943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pic>
        <p:nvPicPr>
          <p:cNvPr id="130"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spTree>
    <p:extLst>
      <p:ext uri="{BB962C8B-B14F-4D97-AF65-F5344CB8AC3E}">
        <p14:creationId xmlns:p14="http://schemas.microsoft.com/office/powerpoint/2010/main" val="378756970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anim calcmode="lin" valueType="num">
                                      <p:cBhvr>
                                        <p:cTn id="26" dur="1000" fill="hold"/>
                                        <p:tgtEl>
                                          <p:spTgt spid="130"/>
                                        </p:tgtEl>
                                        <p:attrNameLst>
                                          <p:attrName>ppt_x</p:attrName>
                                        </p:attrNameLst>
                                      </p:cBhvr>
                                      <p:tavLst>
                                        <p:tav tm="0">
                                          <p:val>
                                            <p:strVal val="#ppt_x"/>
                                          </p:val>
                                        </p:tav>
                                        <p:tav tm="100000">
                                          <p:val>
                                            <p:strVal val="#ppt_x"/>
                                          </p:val>
                                        </p:tav>
                                      </p:tavLst>
                                    </p:anim>
                                    <p:anim calcmode="lin" valueType="num">
                                      <p:cBhvr>
                                        <p:cTn id="27"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wipe(left)">
                                      <p:cBhvr>
                                        <p:cTn id="32" dur="5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right)">
                                      <p:cBhvr>
                                        <p:cTn id="3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6" grpId="0"/>
      <p:bldP spid="1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 xmlns:a16="http://schemas.microsoft.com/office/drawing/2014/main" id="{BA30B127-E875-477B-89D1-18C417FD6E57}"/>
              </a:ext>
            </a:extLst>
          </p:cNvPr>
          <p:cNvGrpSpPr/>
          <p:nvPr/>
        </p:nvGrpSpPr>
        <p:grpSpPr>
          <a:xfrm>
            <a:off x="516714" y="377752"/>
            <a:ext cx="3847099" cy="2891629"/>
            <a:chOff x="1308446" y="2020815"/>
            <a:chExt cx="3847099" cy="2891629"/>
          </a:xfrm>
        </p:grpSpPr>
        <p:pic>
          <p:nvPicPr>
            <p:cNvPr id="2" name="图片 1">
              <a:extLst>
                <a:ext uri="{FF2B5EF4-FFF2-40B4-BE49-F238E27FC236}">
                  <a16:creationId xmlns="" xmlns:a16="http://schemas.microsoft.com/office/drawing/2014/main" id="{D132A952-C617-485A-9312-5F0093894DB6}"/>
                </a:ext>
              </a:extLst>
            </p:cNvPr>
            <p:cNvPicPr>
              <a:picLocks noChangeAspect="1"/>
            </p:cNvPicPr>
            <p:nvPr/>
          </p:nvPicPr>
          <p:blipFill>
            <a:blip r:embed="rId3" cstate="print"/>
            <a:stretch>
              <a:fillRect/>
            </a:stretch>
          </p:blipFill>
          <p:spPr>
            <a:xfrm>
              <a:off x="1308446" y="2020815"/>
              <a:ext cx="3847099" cy="2891629"/>
            </a:xfrm>
            <a:prstGeom prst="rect">
              <a:avLst/>
            </a:prstGeom>
          </p:spPr>
        </p:pic>
        <p:sp>
          <p:nvSpPr>
            <p:cNvPr id="3" name="文本框 2">
              <a:extLst>
                <a:ext uri="{FF2B5EF4-FFF2-40B4-BE49-F238E27FC236}">
                  <a16:creationId xmlns=""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3</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10">
            <a:extLst>
              <a:ext uri="{FF2B5EF4-FFF2-40B4-BE49-F238E27FC236}">
                <a16:creationId xmlns="" xmlns:a16="http://schemas.microsoft.com/office/drawing/2014/main" id="{4B5D67E2-4262-4294-9882-B83DF22EC7ED}"/>
              </a:ext>
            </a:extLst>
          </p:cNvPr>
          <p:cNvSpPr txBox="1"/>
          <p:nvPr/>
        </p:nvSpPr>
        <p:spPr>
          <a:xfrm>
            <a:off x="4541234" y="1021586"/>
            <a:ext cx="6788754" cy="1077218"/>
          </a:xfrm>
          <a:prstGeom prst="rect">
            <a:avLst/>
          </a:prstGeom>
          <a:noFill/>
        </p:spPr>
        <p:txBody>
          <a:bodyPr wrap="square" rtlCol="0">
            <a:spAutoFit/>
          </a:bodyPr>
          <a:lstStyle/>
          <a:p>
            <a:r>
              <a:rPr lang="en-US" sz="3200" b="1">
                <a:solidFill>
                  <a:srgbClr val="EA9600"/>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3200" b="1">
              <a:solidFill>
                <a:srgbClr val="EA9600"/>
              </a:solidFill>
              <a:latin typeface="Times New Roman" panose="02020603050405020304" pitchFamily="18" charset="0"/>
              <a:cs typeface="Times New Roman" panose="02020603050405020304" pitchFamily="18" charset="0"/>
            </a:endParaRPr>
          </a:p>
        </p:txBody>
      </p:sp>
      <p:pic>
        <p:nvPicPr>
          <p:cNvPr id="10" name="图片 5">
            <a:extLst>
              <a:ext uri="{FF2B5EF4-FFF2-40B4-BE49-F238E27FC236}">
                <a16:creationId xmlns="" xmlns:a16="http://schemas.microsoft.com/office/drawing/2014/main" id="{363256B6-55DD-4722-8EE2-5B47C7C7DB16}"/>
              </a:ext>
            </a:extLst>
          </p:cNvPr>
          <p:cNvPicPr>
            <a:picLocks noChangeAspect="1"/>
          </p:cNvPicPr>
          <p:nvPr/>
        </p:nvPicPr>
        <p:blipFill>
          <a:blip r:embed="rId4" cstate="print"/>
          <a:stretch>
            <a:fillRect/>
          </a:stretch>
        </p:blipFill>
        <p:spPr>
          <a:xfrm>
            <a:off x="9298745" y="5120640"/>
            <a:ext cx="2859724" cy="1737360"/>
          </a:xfrm>
          <a:prstGeom prst="rect">
            <a:avLst/>
          </a:prstGeom>
        </p:spPr>
      </p:pic>
      <p:pic>
        <p:nvPicPr>
          <p:cNvPr id="11"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75077">
            <a:off x="6516285" y="2371582"/>
            <a:ext cx="3114681" cy="3114681"/>
          </a:xfrm>
          <a:prstGeom prst="rect">
            <a:avLst/>
          </a:prstGeom>
        </p:spPr>
      </p:pic>
    </p:spTree>
    <p:extLst>
      <p:ext uri="{BB962C8B-B14F-4D97-AF65-F5344CB8AC3E}">
        <p14:creationId xmlns:p14="http://schemas.microsoft.com/office/powerpoint/2010/main" val="9394318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 xmlns:a16="http://schemas.microsoft.com/office/drawing/2014/main" id="{363256B6-55DD-4722-8EE2-5B47C7C7DB16}"/>
              </a:ext>
            </a:extLst>
          </p:cNvPr>
          <p:cNvPicPr>
            <a:picLocks noChangeAspect="1"/>
          </p:cNvPicPr>
          <p:nvPr/>
        </p:nvPicPr>
        <p:blipFill>
          <a:blip r:embed="rId4" cstate="print"/>
          <a:stretch>
            <a:fillRect/>
          </a:stretch>
        </p:blipFill>
        <p:spPr>
          <a:xfrm>
            <a:off x="9298745" y="5120640"/>
            <a:ext cx="2859724" cy="1737360"/>
          </a:xfrm>
          <a:prstGeom prst="rect">
            <a:avLst/>
          </a:prstGeom>
        </p:spPr>
      </p:pic>
      <p:pic>
        <p:nvPicPr>
          <p:cNvPr id="3"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4" name="图片 1"/>
          <p:cNvPicPr>
            <a:picLocks noChangeAspect="1"/>
          </p:cNvPicPr>
          <p:nvPr/>
        </p:nvPicPr>
        <p:blipFill>
          <a:blip r:embed="rId6" cstate="print"/>
          <a:stretch>
            <a:fillRect/>
          </a:stretch>
        </p:blipFill>
        <p:spPr>
          <a:xfrm>
            <a:off x="366918" y="496309"/>
            <a:ext cx="2145665" cy="631190"/>
          </a:xfrm>
          <a:prstGeom prst="rect">
            <a:avLst/>
          </a:prstGeom>
        </p:spPr>
      </p:pic>
      <p:pic>
        <p:nvPicPr>
          <p:cNvPr id="5" name="图片 11">
            <a:extLst>
              <a:ext uri="{FF2B5EF4-FFF2-40B4-BE49-F238E27FC236}">
                <a16:creationId xmlns="" xmlns:a16="http://schemas.microsoft.com/office/drawing/2014/main" id="{39D00734-06E6-4F4D-A4B0-928D88E34DEF}"/>
              </a:ext>
            </a:extLst>
          </p:cNvPr>
          <p:cNvPicPr>
            <a:picLocks noChangeAspect="1"/>
          </p:cNvPicPr>
          <p:nvPr/>
        </p:nvPicPr>
        <p:blipFill>
          <a:blip r:embed="rId7" cstate="print"/>
          <a:stretch>
            <a:fillRect/>
          </a:stretch>
        </p:blipFill>
        <p:spPr>
          <a:xfrm>
            <a:off x="10462084" y="257082"/>
            <a:ext cx="1277451" cy="1160556"/>
          </a:xfrm>
          <a:prstGeom prst="rect">
            <a:avLst/>
          </a:prstGeom>
        </p:spPr>
      </p:pic>
      <p:grpSp>
        <p:nvGrpSpPr>
          <p:cNvPr id="6" name="组合 52">
            <a:extLst>
              <a:ext uri="{FF2B5EF4-FFF2-40B4-BE49-F238E27FC236}">
                <a16:creationId xmlns="" xmlns:a16="http://schemas.microsoft.com/office/drawing/2014/main" id="{0F023D22-58DB-4D10-99D4-BCE0840BC5FD}"/>
              </a:ext>
            </a:extLst>
          </p:cNvPr>
          <p:cNvGrpSpPr/>
          <p:nvPr/>
        </p:nvGrpSpPr>
        <p:grpSpPr>
          <a:xfrm>
            <a:off x="509793" y="1707777"/>
            <a:ext cx="10799423" cy="1891090"/>
            <a:chOff x="11640" y="2379685"/>
            <a:chExt cx="10799423" cy="1891090"/>
          </a:xfrm>
        </p:grpSpPr>
        <p:sp>
          <p:nvSpPr>
            <p:cNvPr id="7" name="18">
              <a:extLst>
                <a:ext uri="{FF2B5EF4-FFF2-40B4-BE49-F238E27FC236}">
                  <a16:creationId xmlns="" xmlns:a16="http://schemas.microsoft.com/office/drawing/2014/main" id="{BAFFFA25-0C04-4962-9F67-2BBBDEDA7C9B}"/>
                </a:ext>
              </a:extLst>
            </p:cNvPr>
            <p:cNvSpPr>
              <a:spLocks noChangeArrowheads="1"/>
            </p:cNvSpPr>
            <p:nvPr>
              <p:custDataLst>
                <p:tags r:id="rId1"/>
              </p:custDataLst>
            </p:nvPr>
          </p:nvSpPr>
          <p:spPr bwMode="auto">
            <a:xfrm>
              <a:off x="1321010" y="2379685"/>
              <a:ext cx="9490053" cy="189109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prstTxWarp prst="textInflate">
                <a:avLst/>
              </a:prstTxWarp>
              <a:spAutoFit/>
            </a:bodyPr>
            <a:lstStyle/>
            <a:p>
              <a:pPr algn="ctr" fontAlgn="base">
                <a:spcBef>
                  <a:spcPct val="0"/>
                </a:spcBef>
                <a:spcAft>
                  <a:spcPct val="0"/>
                </a:spcAft>
              </a:pPr>
              <a:r>
                <a:rPr lang="en-US" altLang="zh-CN" sz="6000" b="1">
                  <a:solidFill>
                    <a:srgbClr val="D45233"/>
                  </a:solidFill>
                  <a:latin typeface="UTM American Sans" panose="02040603050506020204" pitchFamily="18" charset="0"/>
                  <a:ea typeface="微软雅黑" panose="020B0503020204020204" pitchFamily="34" charset="-122"/>
                  <a:cs typeface="宋体" pitchFamily="2" charset="-122"/>
                </a:rPr>
                <a:t>Ai nhanh, ai đúng?</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8" name="18">
              <a:extLst>
                <a:ext uri="{FF2B5EF4-FFF2-40B4-BE49-F238E27FC236}">
                  <a16:creationId xmlns="" xmlns:a16="http://schemas.microsoft.com/office/drawing/2014/main" id="{1B453604-B13E-4653-9375-C4EAE46B7B9A}"/>
                </a:ext>
              </a:extLst>
            </p:cNvPr>
            <p:cNvSpPr>
              <a:spLocks noChangeArrowheads="1"/>
            </p:cNvSpPr>
            <p:nvPr>
              <p:custDataLst>
                <p:tags r:id="rId2"/>
              </p:custDataLst>
            </p:nvPr>
          </p:nvSpPr>
          <p:spPr bwMode="auto">
            <a:xfrm>
              <a:off x="11640" y="2379685"/>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endParaRPr lang="en-US" altLang="zh-CN" sz="5400" b="1"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203739019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par>
                          <p:cTn id="33" fill="hold">
                            <p:stCondLst>
                              <p:cond delay="400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00137" y="83488"/>
            <a:ext cx="10415587" cy="1077218"/>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1. Quan sát và cho biết có mấy cách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721644" y="1050001"/>
            <a:ext cx="2867291" cy="1724223"/>
            <a:chOff x="214315" y="927676"/>
            <a:chExt cx="2867291" cy="1724223"/>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1165" r="30822"/>
            <a:stretch/>
          </p:blipFill>
          <p:spPr>
            <a:xfrm>
              <a:off x="214315" y="927676"/>
              <a:ext cx="985836" cy="172422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7027" t="8108" r="27872" b="7770"/>
            <a:stretch/>
          </p:blipFill>
          <p:spPr>
            <a:xfrm>
              <a:off x="1357313" y="937399"/>
              <a:ext cx="919220" cy="17145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3187" r="35687"/>
            <a:stretch/>
          </p:blipFill>
          <p:spPr>
            <a:xfrm>
              <a:off x="2433695" y="937399"/>
              <a:ext cx="647911" cy="1714500"/>
            </a:xfrm>
            <a:prstGeom prst="rect">
              <a:avLst/>
            </a:prstGeom>
          </p:spPr>
        </p:pic>
      </p:grpSp>
      <p:sp>
        <p:nvSpPr>
          <p:cNvPr id="14" name="TextBox 13"/>
          <p:cNvSpPr txBox="1"/>
          <p:nvPr/>
        </p:nvSpPr>
        <p:spPr>
          <a:xfrm>
            <a:off x="2012157" y="299469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3157" y="1662637"/>
            <a:ext cx="5863411" cy="3889395"/>
          </a:xfrm>
          <a:prstGeom prst="rect">
            <a:avLst/>
          </a:prstGeom>
        </p:spPr>
      </p:pic>
      <p:sp>
        <p:nvSpPr>
          <p:cNvPr id="16" name="TextBox 15"/>
          <p:cNvSpPr txBox="1"/>
          <p:nvPr/>
        </p:nvSpPr>
        <p:spPr>
          <a:xfrm>
            <a:off x="7124698" y="5741373"/>
            <a:ext cx="521970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101" t="27442" r="4492" b="25976"/>
          <a:stretch/>
        </p:blipFill>
        <p:spPr>
          <a:xfrm>
            <a:off x="938345" y="3803539"/>
            <a:ext cx="4457701" cy="2271713"/>
          </a:xfrm>
          <a:prstGeom prst="rect">
            <a:avLst/>
          </a:prstGeom>
        </p:spPr>
      </p:pic>
      <p:sp>
        <p:nvSpPr>
          <p:cNvPr id="19" name="TextBox 18"/>
          <p:cNvSpPr txBox="1"/>
          <p:nvPr/>
        </p:nvSpPr>
        <p:spPr>
          <a:xfrm>
            <a:off x="2024063" y="610693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
        <p:nvSpPr>
          <p:cNvPr id="21" name="TextBox 20"/>
          <p:cNvSpPr txBox="1"/>
          <p:nvPr/>
        </p:nvSpPr>
        <p:spPr>
          <a:xfrm>
            <a:off x="555740" y="265405"/>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209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16" presetClass="exit" presetSubtype="21" fill="hold" grpId="1" nodeType="withEffect">
                                  <p:stCondLst>
                                    <p:cond delay="0"/>
                                  </p:stCondLst>
                                  <p:childTnLst>
                                    <p:animEffect transition="out" filter="barn(inVertical)">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6" grpId="0"/>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96ED20E4-FBB3-45DF-B979-BE7FFEA4E0B7}"/>
              </a:ext>
            </a:extLst>
          </p:cNvPr>
          <p:cNvPicPr>
            <a:picLocks noChangeAspect="1"/>
          </p:cNvPicPr>
          <p:nvPr/>
        </p:nvPicPr>
        <p:blipFill>
          <a:blip r:embed="rId3" cstate="print"/>
          <a:stretch>
            <a:fillRect/>
          </a:stretch>
        </p:blipFill>
        <p:spPr>
          <a:xfrm>
            <a:off x="-145429" y="1353230"/>
            <a:ext cx="2146050" cy="3837953"/>
          </a:xfrm>
          <a:prstGeom prst="rect">
            <a:avLst/>
          </a:prstGeom>
        </p:spPr>
      </p:pic>
      <p:sp>
        <p:nvSpPr>
          <p:cNvPr id="19" name="TextBox 18"/>
          <p:cNvSpPr txBox="1"/>
          <p:nvPr/>
        </p:nvSpPr>
        <p:spPr>
          <a:xfrm>
            <a:off x="214314" y="342901"/>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16" name="Group 115"/>
          <p:cNvGrpSpPr/>
          <p:nvPr/>
        </p:nvGrpSpPr>
        <p:grpSpPr>
          <a:xfrm>
            <a:off x="2326976" y="1353230"/>
            <a:ext cx="1078876" cy="773081"/>
            <a:chOff x="2389547" y="1768846"/>
            <a:chExt cx="1078876" cy="773081"/>
          </a:xfrm>
        </p:grpSpPr>
        <p:sp>
          <p:nvSpPr>
            <p:cNvPr id="63"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TextBox 113"/>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a:t>
              </a:r>
            </a:p>
          </p:txBody>
        </p:sp>
      </p:grpSp>
      <p:sp>
        <p:nvSpPr>
          <p:cNvPr id="115" name="TextBox 114"/>
          <p:cNvSpPr txBox="1"/>
          <p:nvPr/>
        </p:nvSpPr>
        <p:spPr>
          <a:xfrm>
            <a:off x="3722158" y="1262718"/>
            <a:ext cx="4307417"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pic>
        <p:nvPicPr>
          <p:cNvPr id="117" name="Picture 1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799" y="1020981"/>
            <a:ext cx="4143375" cy="2052113"/>
          </a:xfrm>
          <a:prstGeom prst="rect">
            <a:avLst/>
          </a:prstGeom>
        </p:spPr>
      </p:pic>
      <p:grpSp>
        <p:nvGrpSpPr>
          <p:cNvPr id="118" name="Group 117"/>
          <p:cNvGrpSpPr/>
          <p:nvPr/>
        </p:nvGrpSpPr>
        <p:grpSpPr>
          <a:xfrm>
            <a:off x="2340087" y="3586287"/>
            <a:ext cx="1078876" cy="773081"/>
            <a:chOff x="2389547" y="1768846"/>
            <a:chExt cx="1078876" cy="773081"/>
          </a:xfrm>
        </p:grpSpPr>
        <p:sp>
          <p:nvSpPr>
            <p:cNvPr id="119"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TextBox 11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grpSp>
        <p:nvGrpSpPr>
          <p:cNvPr id="121" name="Group 120"/>
          <p:cNvGrpSpPr/>
          <p:nvPr/>
        </p:nvGrpSpPr>
        <p:grpSpPr>
          <a:xfrm>
            <a:off x="8181840" y="3351694"/>
            <a:ext cx="2867291" cy="1414875"/>
            <a:chOff x="214315" y="927676"/>
            <a:chExt cx="2867291" cy="1724223"/>
          </a:xfrm>
        </p:grpSpPr>
        <p:pic>
          <p:nvPicPr>
            <p:cNvPr id="122" name="Picture 121"/>
            <p:cNvPicPr>
              <a:picLocks noChangeAspect="1"/>
            </p:cNvPicPr>
            <p:nvPr/>
          </p:nvPicPr>
          <p:blipFill rotWithShape="1">
            <a:blip r:embed="rId5" cstate="print">
              <a:extLst>
                <a:ext uri="{28A0092B-C50C-407E-A947-70E740481C1C}">
                  <a14:useLocalDpi xmlns:a14="http://schemas.microsoft.com/office/drawing/2010/main" val="0"/>
                </a:ext>
              </a:extLst>
            </a:blip>
            <a:srcRect l="31165" r="30822"/>
            <a:stretch/>
          </p:blipFill>
          <p:spPr>
            <a:xfrm>
              <a:off x="214315" y="927676"/>
              <a:ext cx="985836" cy="1724223"/>
            </a:xfrm>
            <a:prstGeom prst="rect">
              <a:avLst/>
            </a:prstGeom>
          </p:spPr>
        </p:pic>
        <p:pic>
          <p:nvPicPr>
            <p:cNvPr id="123" name="Picture 122"/>
            <p:cNvPicPr>
              <a:picLocks noChangeAspect="1"/>
            </p:cNvPicPr>
            <p:nvPr/>
          </p:nvPicPr>
          <p:blipFill rotWithShape="1">
            <a:blip r:embed="rId6" cstate="print">
              <a:extLst>
                <a:ext uri="{28A0092B-C50C-407E-A947-70E740481C1C}">
                  <a14:useLocalDpi xmlns:a14="http://schemas.microsoft.com/office/drawing/2010/main" val="0"/>
                </a:ext>
              </a:extLst>
            </a:blip>
            <a:srcRect l="27027" t="8108" r="27872" b="7770"/>
            <a:stretch/>
          </p:blipFill>
          <p:spPr>
            <a:xfrm>
              <a:off x="1357313" y="937399"/>
              <a:ext cx="919220" cy="1714500"/>
            </a:xfrm>
            <a:prstGeom prst="rect">
              <a:avLst/>
            </a:prstGeom>
          </p:spPr>
        </p:pic>
        <p:pic>
          <p:nvPicPr>
            <p:cNvPr id="124" name="Picture 123"/>
            <p:cNvPicPr>
              <a:picLocks noChangeAspect="1"/>
            </p:cNvPicPr>
            <p:nvPr/>
          </p:nvPicPr>
          <p:blipFill rotWithShape="1">
            <a:blip r:embed="rId7" cstate="print">
              <a:extLst>
                <a:ext uri="{28A0092B-C50C-407E-A947-70E740481C1C}">
                  <a14:useLocalDpi xmlns:a14="http://schemas.microsoft.com/office/drawing/2010/main" val="0"/>
                </a:ext>
              </a:extLst>
            </a:blip>
            <a:srcRect l="33187" r="35687"/>
            <a:stretch/>
          </p:blipFill>
          <p:spPr>
            <a:xfrm>
              <a:off x="2433695" y="937399"/>
              <a:ext cx="647911" cy="1714500"/>
            </a:xfrm>
            <a:prstGeom prst="rect">
              <a:avLst/>
            </a:prstGeom>
          </p:spPr>
        </p:pic>
      </p:grpSp>
      <p:sp>
        <p:nvSpPr>
          <p:cNvPr id="125" name="TextBox 124"/>
          <p:cNvSpPr txBox="1"/>
          <p:nvPr/>
        </p:nvSpPr>
        <p:spPr>
          <a:xfrm>
            <a:off x="3722158" y="3711217"/>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grpSp>
        <p:nvGrpSpPr>
          <p:cNvPr id="127" name="Group 126"/>
          <p:cNvGrpSpPr/>
          <p:nvPr/>
        </p:nvGrpSpPr>
        <p:grpSpPr>
          <a:xfrm>
            <a:off x="2326976" y="5458788"/>
            <a:ext cx="1078876" cy="773081"/>
            <a:chOff x="2389547" y="1768846"/>
            <a:chExt cx="1078876" cy="773081"/>
          </a:xfrm>
        </p:grpSpPr>
        <p:sp>
          <p:nvSpPr>
            <p:cNvPr id="128"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TextBox 128"/>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3</a:t>
              </a:r>
            </a:p>
          </p:txBody>
        </p:sp>
      </p:grpSp>
      <p:pic>
        <p:nvPicPr>
          <p:cNvPr id="130" name="Picture 129"/>
          <p:cNvPicPr>
            <a:picLocks noChangeAspect="1"/>
          </p:cNvPicPr>
          <p:nvPr/>
        </p:nvPicPr>
        <p:blipFill rotWithShape="1">
          <a:blip r:embed="rId8" cstate="print">
            <a:extLst>
              <a:ext uri="{28A0092B-C50C-407E-A947-70E740481C1C}">
                <a14:useLocalDpi xmlns:a14="http://schemas.microsoft.com/office/drawing/2010/main" val="0"/>
              </a:ext>
            </a:extLst>
          </a:blip>
          <a:srcRect l="4101" t="27442" r="4492" b="25976"/>
          <a:stretch/>
        </p:blipFill>
        <p:spPr>
          <a:xfrm>
            <a:off x="7819996" y="5045169"/>
            <a:ext cx="3590980" cy="1830019"/>
          </a:xfrm>
          <a:prstGeom prst="rect">
            <a:avLst/>
          </a:prstGeom>
        </p:spPr>
      </p:pic>
      <p:sp>
        <p:nvSpPr>
          <p:cNvPr id="131" name="TextBox 130"/>
          <p:cNvSpPr txBox="1"/>
          <p:nvPr/>
        </p:nvSpPr>
        <p:spPr>
          <a:xfrm>
            <a:off x="3722158" y="5467219"/>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Tree>
    <p:extLst>
      <p:ext uri="{BB962C8B-B14F-4D97-AF65-F5344CB8AC3E}">
        <p14:creationId xmlns:p14="http://schemas.microsoft.com/office/powerpoint/2010/main" val="301877418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right)">
                                      <p:cBhvr>
                                        <p:cTn id="7" dur="500"/>
                                        <p:tgtEl>
                                          <p:spTgt spid="115"/>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16" presetClass="entr" presetSubtype="21"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arn(inVertical)">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left)">
                                      <p:cBhvr>
                                        <p:cTn id="18" dur="500"/>
                                        <p:tgtEl>
                                          <p:spTgt spid="118"/>
                                        </p:tgtEl>
                                      </p:cBhvr>
                                    </p:animEffect>
                                  </p:childTnLst>
                                </p:cTn>
                              </p:par>
                              <p:par>
                                <p:cTn id="19" presetID="16" presetClass="entr" presetSubtype="21"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barn(inVertical)">
                                      <p:cBhvr>
                                        <p:cTn id="21" dur="500"/>
                                        <p:tgtEl>
                                          <p:spTgt spid="1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wipe(left)">
                                      <p:cBhvr>
                                        <p:cTn id="24" dur="500"/>
                                        <p:tgtEl>
                                          <p:spTgt spid="1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wipe(left)">
                                      <p:cBhvr>
                                        <p:cTn id="29" dur="500"/>
                                        <p:tgtEl>
                                          <p:spTgt spid="127"/>
                                        </p:tgtEl>
                                      </p:cBhvr>
                                    </p:animEffect>
                                  </p:childTnLst>
                                </p:cTn>
                              </p:par>
                              <p:par>
                                <p:cTn id="30" presetID="16" presetClass="entr" presetSubtype="21" fill="hold" nodeType="with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barn(inVertical)">
                                      <p:cBhvr>
                                        <p:cTn id="32" dur="500"/>
                                        <p:tgtEl>
                                          <p:spTgt spid="13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down)">
                                      <p:cBhvr>
                                        <p:cTn id="3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25" grpId="0"/>
      <p:bldP spid="1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96ED20E4-FBB3-45DF-B979-BE7FFEA4E0B7}"/>
              </a:ext>
            </a:extLst>
          </p:cNvPr>
          <p:cNvPicPr>
            <a:picLocks noChangeAspect="1"/>
          </p:cNvPicPr>
          <p:nvPr/>
        </p:nvPicPr>
        <p:blipFill>
          <a:blip r:embed="rId2" cstate="print"/>
          <a:stretch>
            <a:fillRect/>
          </a:stretch>
        </p:blipFill>
        <p:spPr>
          <a:xfrm>
            <a:off x="9909722" y="2945443"/>
            <a:ext cx="2146050" cy="3837953"/>
          </a:xfrm>
          <a:prstGeom prst="rect">
            <a:avLst/>
          </a:prstGeom>
        </p:spPr>
      </p:pic>
      <p:sp>
        <p:nvSpPr>
          <p:cNvPr id="3" name="TextBox 2"/>
          <p:cNvSpPr txBox="1"/>
          <p:nvPr/>
        </p:nvSpPr>
        <p:spPr>
          <a:xfrm>
            <a:off x="214314" y="342901"/>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2326976" y="1353230"/>
            <a:ext cx="1078876" cy="773081"/>
            <a:chOff x="2389547" y="1768846"/>
            <a:chExt cx="1078876" cy="773081"/>
          </a:xfrm>
        </p:grpSpPr>
        <p:sp>
          <p:nvSpPr>
            <p:cNvPr id="5"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a:t>
              </a:r>
            </a:p>
          </p:txBody>
        </p:sp>
      </p:grpSp>
      <p:sp>
        <p:nvSpPr>
          <p:cNvPr id="7" name="TextBox 6"/>
          <p:cNvSpPr txBox="1"/>
          <p:nvPr/>
        </p:nvSpPr>
        <p:spPr>
          <a:xfrm>
            <a:off x="3399367" y="1478160"/>
            <a:ext cx="560758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grpSp>
        <p:nvGrpSpPr>
          <p:cNvPr id="8" name="Group 7"/>
          <p:cNvGrpSpPr/>
          <p:nvPr/>
        </p:nvGrpSpPr>
        <p:grpSpPr>
          <a:xfrm>
            <a:off x="2326976" y="2319524"/>
            <a:ext cx="1078876" cy="773081"/>
            <a:chOff x="2389547" y="1768846"/>
            <a:chExt cx="1078876" cy="773081"/>
          </a:xfrm>
        </p:grpSpPr>
        <p:sp>
          <p:nvSpPr>
            <p:cNvPr id="9"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sp>
        <p:nvSpPr>
          <p:cNvPr id="11" name="TextBox 10"/>
          <p:cNvSpPr txBox="1"/>
          <p:nvPr/>
        </p:nvSpPr>
        <p:spPr>
          <a:xfrm>
            <a:off x="4550834" y="2422223"/>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grpSp>
        <p:nvGrpSpPr>
          <p:cNvPr id="12" name="Group 11"/>
          <p:cNvGrpSpPr/>
          <p:nvPr/>
        </p:nvGrpSpPr>
        <p:grpSpPr>
          <a:xfrm>
            <a:off x="2326976" y="3285818"/>
            <a:ext cx="1078876" cy="773081"/>
            <a:chOff x="2389547" y="1768846"/>
            <a:chExt cx="1078876" cy="773081"/>
          </a:xfrm>
        </p:grpSpPr>
        <p:sp>
          <p:nvSpPr>
            <p:cNvPr id="13"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3</a:t>
              </a:r>
            </a:p>
          </p:txBody>
        </p:sp>
      </p:grpSp>
      <p:sp>
        <p:nvSpPr>
          <p:cNvPr id="15" name="TextBox 14"/>
          <p:cNvSpPr txBox="1"/>
          <p:nvPr/>
        </p:nvSpPr>
        <p:spPr>
          <a:xfrm>
            <a:off x="4550834" y="3366286"/>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
        <p:nvSpPr>
          <p:cNvPr id="16" name="Horizontal Scroll 15"/>
          <p:cNvSpPr/>
          <p:nvPr/>
        </p:nvSpPr>
        <p:spPr>
          <a:xfrm>
            <a:off x="2443427" y="4252112"/>
            <a:ext cx="6657975" cy="1885950"/>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a:solidFill>
                    <a:schemeClr val="accent4">
                      <a:lumMod val="50000"/>
                    </a:schemeClr>
                  </a:solidFill>
                </a:ln>
                <a:solidFill>
                  <a:schemeClr val="accent4">
                    <a:lumMod val="75000"/>
                  </a:schemeClr>
                </a:solidFill>
                <a:latin typeface="Times New Roman" panose="02020603050405020304" pitchFamily="18" charset="0"/>
                <a:cs typeface="Times New Roman" panose="02020603050405020304" pitchFamily="18" charset="0"/>
              </a:rPr>
              <a:t>Tại sao em lại chọn sắp xếp thứ tự trên?</a:t>
            </a:r>
          </a:p>
        </p:txBody>
      </p:sp>
      <p:sp>
        <p:nvSpPr>
          <p:cNvPr id="18" name="Rounded Rectangle 17"/>
          <p:cNvSpPr/>
          <p:nvPr/>
        </p:nvSpPr>
        <p:spPr>
          <a:xfrm>
            <a:off x="724641" y="4060091"/>
            <a:ext cx="9295359" cy="27244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Ăn uống đầy đủ các chất chúng ta không nên dùng vi-ta-min dạng uống và tiêm vì vi-ta-min tự nhiên từ thức ăn tốt, không có tác dụng phụ.</a:t>
            </a:r>
          </a:p>
          <a:p>
            <a:pPr algn="just"/>
            <a:r>
              <a:rPr lang="en-US" sz="2800" b="1">
                <a:solidFill>
                  <a:schemeClr val="tx1"/>
                </a:solidFill>
                <a:latin typeface="Times New Roman" panose="02020603050405020304" pitchFamily="18" charset="0"/>
                <a:cs typeface="Times New Roman" panose="02020603050405020304" pitchFamily="18" charset="0"/>
              </a:rPr>
              <a:t>Không nên tiêm thuốc nếu có thuốc uống cùng loại. Tiêm nguy hiểm, đắt tiền hơn, không có tác dụng bằng thuốc uống.</a:t>
            </a:r>
          </a:p>
        </p:txBody>
      </p:sp>
    </p:spTree>
    <p:extLst>
      <p:ext uri="{BB962C8B-B14F-4D97-AF65-F5344CB8AC3E}">
        <p14:creationId xmlns:p14="http://schemas.microsoft.com/office/powerpoint/2010/main" val="121699470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6" presetClass="exit" presetSubtype="21" fill="hold" grpId="1" nodeType="with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363256B6-55DD-4722-8EE2-5B47C7C7DB16}"/>
              </a:ext>
            </a:extLst>
          </p:cNvPr>
          <p:cNvPicPr>
            <a:picLocks noChangeAspect="1"/>
          </p:cNvPicPr>
          <p:nvPr/>
        </p:nvPicPr>
        <p:blipFill>
          <a:blip r:embed="rId3" cstate="print"/>
          <a:stretch>
            <a:fillRect/>
          </a:stretch>
        </p:blipFill>
        <p:spPr>
          <a:xfrm>
            <a:off x="0" y="5452707"/>
            <a:ext cx="2695536" cy="1405293"/>
          </a:xfrm>
          <a:prstGeom prst="rect">
            <a:avLst/>
          </a:prstGeom>
        </p:spPr>
      </p:pic>
      <p:sp>
        <p:nvSpPr>
          <p:cNvPr id="12" name="TextBox 11"/>
          <p:cNvSpPr txBox="1"/>
          <p:nvPr/>
        </p:nvSpPr>
        <p:spPr>
          <a:xfrm>
            <a:off x="607181" y="484647"/>
            <a:ext cx="11977686" cy="1077218"/>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2. Để phòng bệnh còi xương cho trẻ, bạn chọn cách nào dưới đây?</a:t>
            </a:r>
          </a:p>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a:t>
            </a:r>
          </a:p>
        </p:txBody>
      </p:sp>
      <p:sp>
        <p:nvSpPr>
          <p:cNvPr id="7" name="Rectangle 6"/>
          <p:cNvSpPr/>
          <p:nvPr/>
        </p:nvSpPr>
        <p:spPr>
          <a:xfrm>
            <a:off x="328613" y="2135506"/>
            <a:ext cx="4857750" cy="2677656"/>
          </a:xfrm>
          <a:prstGeom prst="rect">
            <a:avLst/>
          </a:prstGeom>
        </p:spPr>
        <p:txBody>
          <a:bodyPr wrap="square">
            <a:spAutoFit/>
          </a:bodyPr>
          <a:lstStyle/>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Tiêm can-xi.</a:t>
            </a:r>
          </a:p>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Uống can-xi và vitamin D.</a:t>
            </a:r>
          </a:p>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Ăn phối hợp nhiều loại thức ăn có chứa can-xi và vi-ta-min D.</a:t>
            </a:r>
          </a:p>
        </p:txBody>
      </p:sp>
      <p:sp>
        <p:nvSpPr>
          <p:cNvPr id="13" name="Right Arrow 12"/>
          <p:cNvSpPr/>
          <p:nvPr/>
        </p:nvSpPr>
        <p:spPr>
          <a:xfrm>
            <a:off x="5557838" y="3088571"/>
            <a:ext cx="828675" cy="7715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58013" y="2130376"/>
            <a:ext cx="4712454" cy="2682786"/>
          </a:xfrm>
          <a:prstGeom prst="rect">
            <a:avLst/>
          </a:prstGeom>
          <a:noFill/>
        </p:spPr>
        <p:txBody>
          <a:bodyPr wrap="square" rtlCol="0">
            <a:spAutoFit/>
          </a:bodyPr>
          <a:lstStyle/>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Ăn phối hợp nhiều loại thức ăn có chứa can-xi và vi-ta-min D</a:t>
            </a:r>
          </a:p>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Uống can-xi và vitamin D</a:t>
            </a:r>
          </a:p>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Tiêm can-xi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33541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图片 5">
            <a:extLst>
              <a:ext uri="{FF2B5EF4-FFF2-40B4-BE49-F238E27FC236}">
                <a16:creationId xmlns="" xmlns:a16="http://schemas.microsoft.com/office/drawing/2014/main" id="{363256B6-55DD-4722-8EE2-5B47C7C7DB16}"/>
              </a:ext>
            </a:extLst>
          </p:cNvPr>
          <p:cNvPicPr>
            <a:picLocks noChangeAspect="1"/>
          </p:cNvPicPr>
          <p:nvPr/>
        </p:nvPicPr>
        <p:blipFill>
          <a:blip r:embed="rId3" cstate="print"/>
          <a:stretch>
            <a:fillRect/>
          </a:stretch>
        </p:blipFill>
        <p:spPr>
          <a:xfrm>
            <a:off x="9915525" y="5452707"/>
            <a:ext cx="2695536" cy="1405293"/>
          </a:xfrm>
          <a:prstGeom prst="rect">
            <a:avLst/>
          </a:prstGeom>
        </p:spPr>
      </p:pic>
      <p:pic>
        <p:nvPicPr>
          <p:cNvPr id="244"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2" name="图片 1">
            <a:extLst>
              <a:ext uri="{FF2B5EF4-FFF2-40B4-BE49-F238E27FC236}">
                <a16:creationId xmlns="" xmlns:a16="http://schemas.microsoft.com/office/drawing/2014/main" id="{9CD5B76C-2141-4E1A-8703-C26139629581}"/>
              </a:ext>
            </a:extLst>
          </p:cNvPr>
          <p:cNvPicPr>
            <a:picLocks noChangeAspect="1"/>
          </p:cNvPicPr>
          <p:nvPr/>
        </p:nvPicPr>
        <p:blipFill>
          <a:blip r:embed="rId5" cstate="print"/>
          <a:stretch>
            <a:fillRect/>
          </a:stretch>
        </p:blipFill>
        <p:spPr>
          <a:xfrm>
            <a:off x="377372" y="207646"/>
            <a:ext cx="687356" cy="665931"/>
          </a:xfrm>
          <a:prstGeom prst="rect">
            <a:avLst/>
          </a:prstGeom>
        </p:spPr>
      </p:pic>
      <p:sp>
        <p:nvSpPr>
          <p:cNvPr id="3" name="任意多边形: 形状 2">
            <a:extLst>
              <a:ext uri="{FF2B5EF4-FFF2-40B4-BE49-F238E27FC236}">
                <a16:creationId xmlns=""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 xmlns:a16="http://schemas.microsoft.com/office/drawing/2014/main" id="{E3295AA9-DF64-410A-8B3E-AF9B52E0F292}"/>
              </a:ext>
            </a:extLst>
          </p:cNvPr>
          <p:cNvSpPr txBox="1"/>
          <p:nvPr/>
        </p:nvSpPr>
        <p:spPr>
          <a:xfrm>
            <a:off x="1377148" y="295836"/>
            <a:ext cx="8076341" cy="584775"/>
          </a:xfrm>
          <a:prstGeom prst="rect">
            <a:avLst/>
          </a:prstGeom>
          <a:noFill/>
        </p:spPr>
        <p:txBody>
          <a:bodyPr wrap="square" rtlCol="0">
            <a:spAutoFit/>
          </a:bodyPr>
          <a:lstStyle/>
          <a:p>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 bài này em hiểu ra điều gì?</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42" name="Group 241"/>
          <p:cNvGrpSpPr/>
          <p:nvPr/>
        </p:nvGrpSpPr>
        <p:grpSpPr>
          <a:xfrm>
            <a:off x="765830" y="2923764"/>
            <a:ext cx="2338284" cy="3934236"/>
            <a:chOff x="3290991" y="544513"/>
            <a:chExt cx="4175021" cy="5790023"/>
          </a:xfrm>
        </p:grpSpPr>
        <p:pic>
          <p:nvPicPr>
            <p:cNvPr id="12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60979" t="1142" r="11883" b="-1142"/>
            <a:stretch>
              <a:fillRect/>
            </a:stretch>
          </p:blipFill>
          <p:spPr>
            <a:xfrm flipH="1">
              <a:off x="4725987" y="544513"/>
              <a:ext cx="2740025" cy="5768975"/>
            </a:xfrm>
            <a:prstGeom prst="rect">
              <a:avLst/>
            </a:prstGeom>
          </p:spPr>
        </p:pic>
        <p:pic>
          <p:nvPicPr>
            <p:cNvPr id="128"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39529"/>
            <a:stretch>
              <a:fillRect/>
            </a:stretch>
          </p:blipFill>
          <p:spPr>
            <a:xfrm flipH="1">
              <a:off x="3290991" y="1275491"/>
              <a:ext cx="2453640" cy="5059045"/>
            </a:xfrm>
            <a:prstGeom prst="rect">
              <a:avLst/>
            </a:prstGeom>
          </p:spPr>
        </p:pic>
      </p:grpSp>
      <p:sp>
        <p:nvSpPr>
          <p:cNvPr id="245" name="文本框 125">
            <a:extLst>
              <a:ext uri="{FF2B5EF4-FFF2-40B4-BE49-F238E27FC236}">
                <a16:creationId xmlns="" xmlns:a16="http://schemas.microsoft.com/office/drawing/2014/main" id="{63B1BEDA-4264-4B3C-BCFC-99992D59C6DA}"/>
              </a:ext>
            </a:extLst>
          </p:cNvPr>
          <p:cNvSpPr txBox="1"/>
          <p:nvPr/>
        </p:nvSpPr>
        <p:spPr>
          <a:xfrm>
            <a:off x="3523175" y="3255203"/>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246" name="文本框 128">
            <a:extLst>
              <a:ext uri="{FF2B5EF4-FFF2-40B4-BE49-F238E27FC236}">
                <a16:creationId xmlns="" xmlns:a16="http://schemas.microsoft.com/office/drawing/2014/main" id="{0E3357F0-FE26-418C-9658-24C9761598A1}"/>
              </a:ext>
            </a:extLst>
          </p:cNvPr>
          <p:cNvSpPr txBox="1"/>
          <p:nvPr/>
        </p:nvSpPr>
        <p:spPr>
          <a:xfrm>
            <a:off x="3523176" y="1207198"/>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Tree>
    <p:extLst>
      <p:ext uri="{BB962C8B-B14F-4D97-AF65-F5344CB8AC3E}">
        <p14:creationId xmlns:p14="http://schemas.microsoft.com/office/powerpoint/2010/main" val="19692205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anim calcmode="lin" valueType="num">
                                      <p:cBhvr>
                                        <p:cTn id="8" dur="1000" fill="hold"/>
                                        <p:tgtEl>
                                          <p:spTgt spid="243"/>
                                        </p:tgtEl>
                                        <p:attrNameLst>
                                          <p:attrName>ppt_x</p:attrName>
                                        </p:attrNameLst>
                                      </p:cBhvr>
                                      <p:tavLst>
                                        <p:tav tm="0">
                                          <p:val>
                                            <p:strVal val="#ppt_x"/>
                                          </p:val>
                                        </p:tav>
                                        <p:tav tm="100000">
                                          <p:val>
                                            <p:strVal val="#ppt_x"/>
                                          </p:val>
                                        </p:tav>
                                      </p:tavLst>
                                    </p:anim>
                                    <p:anim calcmode="lin" valueType="num">
                                      <p:cBhvr>
                                        <p:cTn id="9" dur="1000" fill="hold"/>
                                        <p:tgtEl>
                                          <p:spTgt spid="2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1000"/>
                                        <p:tgtEl>
                                          <p:spTgt spid="244"/>
                                        </p:tgtEl>
                                      </p:cBhvr>
                                    </p:animEffect>
                                    <p:anim calcmode="lin" valueType="num">
                                      <p:cBhvr>
                                        <p:cTn id="14" dur="1000" fill="hold"/>
                                        <p:tgtEl>
                                          <p:spTgt spid="244"/>
                                        </p:tgtEl>
                                        <p:attrNameLst>
                                          <p:attrName>ppt_x</p:attrName>
                                        </p:attrNameLst>
                                      </p:cBhvr>
                                      <p:tavLst>
                                        <p:tav tm="0">
                                          <p:val>
                                            <p:strVal val="#ppt_x"/>
                                          </p:val>
                                        </p:tav>
                                        <p:tav tm="100000">
                                          <p:val>
                                            <p:strVal val="#ppt_x"/>
                                          </p:val>
                                        </p:tav>
                                      </p:tavLst>
                                    </p:anim>
                                    <p:anim calcmode="lin" valueType="num">
                                      <p:cBhvr>
                                        <p:cTn id="15" dur="1000" fill="hold"/>
                                        <p:tgtEl>
                                          <p:spTgt spid="2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6"/>
                                        </p:tgtEl>
                                        <p:attrNameLst>
                                          <p:attrName>style.visibility</p:attrName>
                                        </p:attrNameLst>
                                      </p:cBhvr>
                                      <p:to>
                                        <p:strVal val="visible"/>
                                      </p:to>
                                    </p:set>
                                    <p:animEffect transition="in" filter="wipe(left)">
                                      <p:cBhvr>
                                        <p:cTn id="20" dur="5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wipe(right)">
                                      <p:cBhvr>
                                        <p:cTn id="25"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799914" y="1492997"/>
            <a:ext cx="2145665" cy="631190"/>
          </a:xfrm>
          <a:prstGeom prst="rect">
            <a:avLst/>
          </a:prstGeom>
        </p:spPr>
      </p:pic>
      <p:pic>
        <p:nvPicPr>
          <p:cNvPr id="3" name="图片 2"/>
          <p:cNvPicPr>
            <a:picLocks noChangeAspect="1"/>
          </p:cNvPicPr>
          <p:nvPr/>
        </p:nvPicPr>
        <p:blipFill>
          <a:blip r:embed="rId4" cstate="print"/>
          <a:stretch>
            <a:fillRect/>
          </a:stretch>
        </p:blipFill>
        <p:spPr>
          <a:xfrm>
            <a:off x="3034030" y="3728085"/>
            <a:ext cx="6123940" cy="6123940"/>
          </a:xfrm>
          <a:prstGeom prst="rect">
            <a:avLst/>
          </a:prstGeom>
        </p:spPr>
      </p:pic>
      <p:pic>
        <p:nvPicPr>
          <p:cNvPr id="11" name="图片 10">
            <a:extLst>
              <a:ext uri="{FF2B5EF4-FFF2-40B4-BE49-F238E27FC236}">
                <a16:creationId xmlns="" xmlns:a16="http://schemas.microsoft.com/office/drawing/2014/main" id="{1ADA0B05-8FC5-4D05-B2CC-8E49BE49A1C7}"/>
              </a:ext>
            </a:extLst>
          </p:cNvPr>
          <p:cNvPicPr>
            <a:picLocks noChangeAspect="1"/>
          </p:cNvPicPr>
          <p:nvPr/>
        </p:nvPicPr>
        <p:blipFill>
          <a:blip r:embed="rId5" cstate="print"/>
          <a:stretch>
            <a:fillRect/>
          </a:stretch>
        </p:blipFill>
        <p:spPr>
          <a:xfrm flipV="1">
            <a:off x="3452686" y="4344520"/>
            <a:ext cx="5179051" cy="2095500"/>
          </a:xfrm>
          <a:prstGeom prst="rect">
            <a:avLst/>
          </a:prstGeom>
        </p:spPr>
      </p:pic>
      <p:pic>
        <p:nvPicPr>
          <p:cNvPr id="5" name="图片 4">
            <a:extLst>
              <a:ext uri="{FF2B5EF4-FFF2-40B4-BE49-F238E27FC236}">
                <a16:creationId xmlns="" xmlns:a16="http://schemas.microsoft.com/office/drawing/2014/main" id="{9066B16D-E538-4226-A562-E0E56CBDE1CF}"/>
              </a:ext>
            </a:extLst>
          </p:cNvPr>
          <p:cNvPicPr>
            <a:picLocks noChangeAspect="1"/>
          </p:cNvPicPr>
          <p:nvPr/>
        </p:nvPicPr>
        <p:blipFill>
          <a:blip r:embed="rId6" cstate="print"/>
          <a:stretch>
            <a:fillRect/>
          </a:stretch>
        </p:blipFill>
        <p:spPr>
          <a:xfrm rot="749549">
            <a:off x="2280052" y="4894991"/>
            <a:ext cx="1326747" cy="1677257"/>
          </a:xfrm>
          <a:prstGeom prst="rect">
            <a:avLst/>
          </a:prstGeom>
        </p:spPr>
      </p:pic>
      <p:pic>
        <p:nvPicPr>
          <p:cNvPr id="6" name="图片 5">
            <a:extLst>
              <a:ext uri="{FF2B5EF4-FFF2-40B4-BE49-F238E27FC236}">
                <a16:creationId xmlns="" xmlns:a16="http://schemas.microsoft.com/office/drawing/2014/main" id="{114059E7-31F2-4F25-B1B1-31CA3F1FE15F}"/>
              </a:ext>
            </a:extLst>
          </p:cNvPr>
          <p:cNvPicPr>
            <a:picLocks noChangeAspect="1"/>
          </p:cNvPicPr>
          <p:nvPr/>
        </p:nvPicPr>
        <p:blipFill>
          <a:blip r:embed="rId7" cstate="print"/>
          <a:stretch>
            <a:fillRect/>
          </a:stretch>
        </p:blipFill>
        <p:spPr>
          <a:xfrm>
            <a:off x="3048681" y="2882900"/>
            <a:ext cx="2767238" cy="2387600"/>
          </a:xfrm>
          <a:prstGeom prst="rect">
            <a:avLst/>
          </a:prstGeom>
        </p:spPr>
      </p:pic>
      <p:pic>
        <p:nvPicPr>
          <p:cNvPr id="8" name="图片 7">
            <a:extLst>
              <a:ext uri="{FF2B5EF4-FFF2-40B4-BE49-F238E27FC236}">
                <a16:creationId xmlns="" xmlns:a16="http://schemas.microsoft.com/office/drawing/2014/main" id="{B86FAB74-ABB5-4080-9861-F2788AD9511A}"/>
              </a:ext>
            </a:extLst>
          </p:cNvPr>
          <p:cNvPicPr>
            <a:picLocks noChangeAspect="1"/>
          </p:cNvPicPr>
          <p:nvPr/>
        </p:nvPicPr>
        <p:blipFill>
          <a:blip r:embed="rId8" cstate="print"/>
          <a:stretch>
            <a:fillRect/>
          </a:stretch>
        </p:blipFill>
        <p:spPr>
          <a:xfrm rot="344586">
            <a:off x="7087005" y="2692400"/>
            <a:ext cx="1385735" cy="1663700"/>
          </a:xfrm>
          <a:prstGeom prst="rect">
            <a:avLst/>
          </a:prstGeom>
        </p:spPr>
      </p:pic>
      <p:pic>
        <p:nvPicPr>
          <p:cNvPr id="7" name="图片 6">
            <a:extLst>
              <a:ext uri="{FF2B5EF4-FFF2-40B4-BE49-F238E27FC236}">
                <a16:creationId xmlns="" xmlns:a16="http://schemas.microsoft.com/office/drawing/2014/main" id="{F6D9A5C2-3D35-47F3-BA94-E8056BF397C1}"/>
              </a:ext>
            </a:extLst>
          </p:cNvPr>
          <p:cNvPicPr>
            <a:picLocks noChangeAspect="1"/>
          </p:cNvPicPr>
          <p:nvPr/>
        </p:nvPicPr>
        <p:blipFill>
          <a:blip r:embed="rId9" cstate="print"/>
          <a:stretch>
            <a:fillRect/>
          </a:stretch>
        </p:blipFill>
        <p:spPr>
          <a:xfrm>
            <a:off x="5601187" y="2390938"/>
            <a:ext cx="1662881" cy="1781012"/>
          </a:xfrm>
          <a:prstGeom prst="rect">
            <a:avLst/>
          </a:prstGeom>
        </p:spPr>
      </p:pic>
      <p:pic>
        <p:nvPicPr>
          <p:cNvPr id="9" name="图片 8">
            <a:extLst>
              <a:ext uri="{FF2B5EF4-FFF2-40B4-BE49-F238E27FC236}">
                <a16:creationId xmlns="" xmlns:a16="http://schemas.microsoft.com/office/drawing/2014/main" id="{5B83879B-21D4-470E-8374-35AB657B19F8}"/>
              </a:ext>
            </a:extLst>
          </p:cNvPr>
          <p:cNvPicPr>
            <a:picLocks noChangeAspect="1"/>
          </p:cNvPicPr>
          <p:nvPr/>
        </p:nvPicPr>
        <p:blipFill>
          <a:blip r:embed="rId10" cstate="print"/>
          <a:stretch>
            <a:fillRect/>
          </a:stretch>
        </p:blipFill>
        <p:spPr>
          <a:xfrm>
            <a:off x="8484030" y="4419600"/>
            <a:ext cx="2005613" cy="2006600"/>
          </a:xfrm>
          <a:prstGeom prst="rect">
            <a:avLst/>
          </a:prstGeom>
        </p:spPr>
      </p:pic>
      <p:pic>
        <p:nvPicPr>
          <p:cNvPr id="10" name="图片 9">
            <a:extLst>
              <a:ext uri="{FF2B5EF4-FFF2-40B4-BE49-F238E27FC236}">
                <a16:creationId xmlns="" xmlns:a16="http://schemas.microsoft.com/office/drawing/2014/main" id="{4246F8FD-1452-4A0A-8F31-81C60278B98D}"/>
              </a:ext>
            </a:extLst>
          </p:cNvPr>
          <p:cNvPicPr>
            <a:picLocks noChangeAspect="1"/>
          </p:cNvPicPr>
          <p:nvPr/>
        </p:nvPicPr>
        <p:blipFill>
          <a:blip r:embed="rId11" cstate="print"/>
          <a:stretch>
            <a:fillRect/>
          </a:stretch>
        </p:blipFill>
        <p:spPr>
          <a:xfrm rot="19795380">
            <a:off x="7861607" y="3968750"/>
            <a:ext cx="1243988" cy="876300"/>
          </a:xfrm>
          <a:prstGeom prst="rect">
            <a:avLst/>
          </a:prstGeom>
        </p:spPr>
      </p:pic>
      <p:pic>
        <p:nvPicPr>
          <p:cNvPr id="12" name="图片 11">
            <a:extLst>
              <a:ext uri="{FF2B5EF4-FFF2-40B4-BE49-F238E27FC236}">
                <a16:creationId xmlns="" xmlns:a16="http://schemas.microsoft.com/office/drawing/2014/main" id="{39D00734-06E6-4F4D-A4B0-928D88E34DEF}"/>
              </a:ext>
            </a:extLst>
          </p:cNvPr>
          <p:cNvPicPr>
            <a:picLocks noChangeAspect="1"/>
          </p:cNvPicPr>
          <p:nvPr/>
        </p:nvPicPr>
        <p:blipFill>
          <a:blip r:embed="rId12" cstate="print"/>
          <a:stretch>
            <a:fillRect/>
          </a:stretch>
        </p:blipFill>
        <p:spPr>
          <a:xfrm>
            <a:off x="10290634" y="547221"/>
            <a:ext cx="1277451" cy="1160556"/>
          </a:xfrm>
          <a:prstGeom prst="rect">
            <a:avLst/>
          </a:prstGeom>
        </p:spPr>
      </p:pic>
      <p:sp>
        <p:nvSpPr>
          <p:cNvPr id="13" name="文本框 12">
            <a:extLst>
              <a:ext uri="{FF2B5EF4-FFF2-40B4-BE49-F238E27FC236}">
                <a16:creationId xmlns="" xmlns:a16="http://schemas.microsoft.com/office/drawing/2014/main" id="{53F3670C-E9E3-4089-8917-9FB7828629B6}"/>
              </a:ext>
            </a:extLst>
          </p:cNvPr>
          <p:cNvSpPr txBox="1"/>
          <p:nvPr/>
        </p:nvSpPr>
        <p:spPr>
          <a:xfrm>
            <a:off x="1618129" y="1555669"/>
            <a:ext cx="9448800" cy="2308324"/>
          </a:xfrm>
          <a:prstGeom prst="rect">
            <a:avLst/>
          </a:prstGeom>
          <a:noFill/>
        </p:spPr>
        <p:txBody>
          <a:bodyPr wrap="square" rtlCol="0">
            <a:prstTxWarp prst="textArchUp">
              <a:avLst/>
            </a:prstTxWarp>
            <a:spAutoFit/>
          </a:bodyPr>
          <a:lstStyle/>
          <a:p>
            <a:r>
              <a:rPr lang="en-US" altLang="zh-CN" sz="7200" b="1" dirty="0" err="1">
                <a:solidFill>
                  <a:srgbClr val="F1B913"/>
                </a:solidFill>
                <a:latin typeface="Magneto" panose="04030805050802020D02" pitchFamily="82" charset="0"/>
                <a:ea typeface="微软雅黑" panose="020B0503020204020204" pitchFamily="34" charset="-122"/>
              </a:rPr>
              <a:t>Chào</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tạm</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biệt</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các</a:t>
            </a:r>
            <a:r>
              <a:rPr lang="en-US" altLang="zh-CN" sz="7200" b="1" dirty="0">
                <a:solidFill>
                  <a:srgbClr val="F1B913"/>
                </a:solidFill>
                <a:latin typeface="Magneto" panose="04030805050802020D02" pitchFamily="82" charset="0"/>
                <a:ea typeface="微软雅黑" panose="020B0503020204020204" pitchFamily="34" charset="-122"/>
              </a:rPr>
              <a:t> </a:t>
            </a:r>
            <a:r>
              <a:rPr lang="en-US" altLang="zh-CN" sz="7200" b="1" dirty="0" err="1">
                <a:solidFill>
                  <a:srgbClr val="F1B913"/>
                </a:solidFill>
                <a:latin typeface="Magneto" panose="04030805050802020D02" pitchFamily="82" charset="0"/>
                <a:ea typeface="微软雅黑" panose="020B0503020204020204" pitchFamily="34" charset="-122"/>
              </a:rPr>
              <a:t>em</a:t>
            </a:r>
            <a:endParaRPr lang="zh-CN" altLang="en-US" sz="7200" b="1" dirty="0">
              <a:solidFill>
                <a:srgbClr val="F1B913"/>
              </a:solidFill>
              <a:latin typeface="Magneto" panose="04030805050802020D02" pitchFamily="82" charset="0"/>
              <a:ea typeface="微软雅黑" panose="020B0503020204020204" pitchFamily="34" charset="-122"/>
            </a:endParaRPr>
          </a:p>
        </p:txBody>
      </p:sp>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cstate="print"/>
          <a:stretch>
            <a:fillRect/>
          </a:stretch>
        </p:blipFill>
        <p:spPr>
          <a:xfrm>
            <a:off x="568930" y="2296985"/>
            <a:ext cx="10909818" cy="1634572"/>
          </a:xfrm>
          <a:prstGeom prst="rect">
            <a:avLst/>
          </a:prstGeom>
        </p:spPr>
      </p:pic>
      <p:pic>
        <p:nvPicPr>
          <p:cNvPr id="2" name="Vào http://fb.com/nkpowerskills tải game miễn phí"/>
          <p:cNvPicPr>
            <a:picLocks noChangeAspect="1"/>
          </p:cNvPicPr>
          <p:nvPr/>
        </p:nvPicPr>
        <p:blipFill>
          <a:blip r:embed="rId5" cstate="print"/>
          <a:stretch>
            <a:fillRect/>
          </a:stretch>
        </p:blipFill>
        <p:spPr>
          <a:xfrm>
            <a:off x="-16174" y="1240"/>
            <a:ext cx="12286157" cy="9866710"/>
          </a:xfrm>
          <a:prstGeom prst="rect">
            <a:avLst/>
          </a:prstGeom>
        </p:spPr>
      </p:pic>
      <p:pic>
        <p:nvPicPr>
          <p:cNvPr id="17" name="ĐC SHARE MIỄN PHÍ BỞI NK POWERSKILLS"/>
          <p:cNvPicPr>
            <a:picLocks noChangeAspect="1"/>
          </p:cNvPicPr>
          <p:nvPr/>
        </p:nvPicPr>
        <p:blipFill>
          <a:blip r:embed="rId6" cstate="print"/>
          <a:stretch>
            <a:fillRect/>
          </a:stretch>
        </p:blipFill>
        <p:spPr>
          <a:xfrm>
            <a:off x="6358867" y="770551"/>
            <a:ext cx="6082135" cy="3693160"/>
          </a:xfrm>
          <a:prstGeom prst="rect">
            <a:avLst/>
          </a:prstGeom>
        </p:spPr>
      </p:pic>
      <p:pic>
        <p:nvPicPr>
          <p:cNvPr id="19" name="CẤM BUÔN BÁN, CẤM REUP"/>
          <p:cNvPicPr>
            <a:picLocks noChangeAspect="1"/>
          </p:cNvPicPr>
          <p:nvPr/>
        </p:nvPicPr>
        <p:blipFill>
          <a:blip r:embed="rId7" cstate="print"/>
          <a:stretch>
            <a:fillRect/>
          </a:stretch>
        </p:blipFill>
        <p:spPr>
          <a:xfrm>
            <a:off x="775063" y="1933624"/>
            <a:ext cx="6661096" cy="2943559"/>
          </a:xfrm>
          <a:prstGeom prst="rect">
            <a:avLst/>
          </a:prstGeom>
        </p:spPr>
      </p:pic>
      <p:pic>
        <p:nvPicPr>
          <p:cNvPr id="16" name="Vào http://fb.com/nkpowerskills tải game miễn phí"/>
          <p:cNvPicPr>
            <a:picLocks noChangeAspect="1"/>
          </p:cNvPicPr>
          <p:nvPr/>
        </p:nvPicPr>
        <p:blipFill>
          <a:blip r:embed="rId8" cstate="print"/>
          <a:stretch>
            <a:fillRect/>
          </a:stretch>
        </p:blipFill>
        <p:spPr>
          <a:xfrm>
            <a:off x="-446897" y="4439649"/>
            <a:ext cx="5746947" cy="2407258"/>
          </a:xfrm>
          <a:prstGeom prst="rect">
            <a:avLst/>
          </a:prstGeom>
        </p:spPr>
      </p:pic>
      <p:pic>
        <p:nvPicPr>
          <p:cNvPr id="21"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0344" y="4678878"/>
            <a:ext cx="2285173" cy="2285173"/>
          </a:xfrm>
          <a:prstGeom prst="rect">
            <a:avLst/>
          </a:prstGeom>
        </p:spPr>
      </p:pic>
      <p:pic>
        <p:nvPicPr>
          <p:cNvPr id="1026" name="CẤM BUÔN BÁN, CẤM REUP"/>
          <p:cNvPicPr>
            <a:picLocks noChangeAspect="1" noChangeArrowheads="1" noCrop="1"/>
          </p:cNvPicPr>
          <p:nvPr/>
        </p:nvPicPr>
        <p:blipFill>
          <a:blip r:embed="rId10" cstate="print">
            <a:extLst>
              <a:ext uri="{28A0092B-C50C-407E-A947-70E740481C1C}">
                <a14:useLocalDpi xmlns:a14="http://schemas.microsoft.com/office/drawing/2010/main" val="0"/>
              </a:ext>
            </a:extLst>
          </a:blip>
          <a:stretch>
            <a:fillRect/>
          </a:stretch>
        </p:blipFill>
        <p:spPr bwMode="auto">
          <a:xfrm>
            <a:off x="4980524" y="2565971"/>
            <a:ext cx="2410274"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cstate="print">
            <a:extLst>
              <a:ext uri="{28A0092B-C50C-407E-A947-70E740481C1C}">
                <a14:useLocalDpi xmlns:a14="http://schemas.microsoft.com/office/drawing/2010/main" val="0"/>
              </a:ext>
            </a:extLst>
          </a:blip>
          <a:stretch>
            <a:fillRect/>
          </a:stretch>
        </p:blipFill>
        <p:spPr bwMode="auto">
          <a:xfrm>
            <a:off x="8847757" y="2153609"/>
            <a:ext cx="2630990" cy="2466554"/>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09770" y="2458978"/>
            <a:ext cx="2285173" cy="2285173"/>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02466" y="1697252"/>
            <a:ext cx="3046898" cy="3046899"/>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cstate="print"/>
          <a:stretch>
            <a:fillRect/>
          </a:stretch>
        </p:blipFill>
        <p:spPr>
          <a:xfrm>
            <a:off x="6381376" y="4241505"/>
            <a:ext cx="6440132" cy="2722545"/>
          </a:xfrm>
          <a:prstGeom prst="rect">
            <a:avLst/>
          </a:prstGeom>
        </p:spPr>
      </p:pic>
      <p:pic>
        <p:nvPicPr>
          <p:cNvPr id="32" name="ĐC SHARE MIỄN PHÍ BỞI NK POWERSKILL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99629" y="4463711"/>
            <a:ext cx="2950400" cy="2500339"/>
          </a:xfrm>
          <a:prstGeom prst="rect">
            <a:avLst/>
          </a:prstGeom>
        </p:spPr>
      </p:pic>
      <p:pic>
        <p:nvPicPr>
          <p:cNvPr id="33" name="CẤM BUÔN BÁN, CẤM REUP"/>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71307" y="4355754"/>
            <a:ext cx="2297393" cy="2591045"/>
          </a:xfrm>
          <a:prstGeom prst="rect">
            <a:avLst/>
          </a:prstGeom>
        </p:spPr>
      </p:pic>
      <p:pic>
        <p:nvPicPr>
          <p:cNvPr id="22" name="Vào http://fb.com/nkpowerskills tải game miễn phí"/>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09969" y="4156460"/>
            <a:ext cx="2700598" cy="2700598"/>
          </a:xfrm>
          <a:prstGeom prst="rect">
            <a:avLst/>
          </a:prstGeom>
        </p:spPr>
      </p:pic>
      <p:pic>
        <p:nvPicPr>
          <p:cNvPr id="34" name="ĐC SHARE MIỄN PHÍ BỞI NK POWERSKILLS">
            <a:hlinkClick r:id="rId18" action="ppaction://hlinksldjump"/>
          </p:cNvPr>
          <p:cNvPicPr>
            <a:picLocks noChangeAspect="1"/>
          </p:cNvPicPr>
          <p:nvPr/>
        </p:nvPicPr>
        <p:blipFill>
          <a:blip r:embed="rId19" cstate="print">
            <a:clrChange>
              <a:clrFrom>
                <a:srgbClr val="FFAEC9"/>
              </a:clrFrom>
              <a:clrTo>
                <a:srgbClr val="FFAEC9">
                  <a:alpha val="0"/>
                </a:srgbClr>
              </a:clrTo>
            </a:clrChange>
          </a:blip>
          <a:stretch>
            <a:fillRect/>
          </a:stretch>
        </p:blipFill>
        <p:spPr>
          <a:xfrm>
            <a:off x="3426628" y="92471"/>
            <a:ext cx="819856" cy="883367"/>
          </a:xfrm>
          <a:prstGeom prst="rect">
            <a:avLst/>
          </a:prstGeom>
        </p:spPr>
      </p:pic>
      <p:pic>
        <p:nvPicPr>
          <p:cNvPr id="35" name="CẤM BUÔN BÁN, CẤM REUP">
            <a:hlinkClick r:id="rId20" action="ppaction://hlinksldjump"/>
          </p:cNvPr>
          <p:cNvPicPr>
            <a:picLocks noChangeAspect="1"/>
          </p:cNvPicPr>
          <p:nvPr/>
        </p:nvPicPr>
        <p:blipFill>
          <a:blip r:embed="rId21" cstate="print">
            <a:clrChange>
              <a:clrFrom>
                <a:srgbClr val="FFAEC9"/>
              </a:clrFrom>
              <a:clrTo>
                <a:srgbClr val="FFAEC9">
                  <a:alpha val="0"/>
                </a:srgbClr>
              </a:clrTo>
            </a:clrChange>
          </a:blip>
          <a:stretch>
            <a:fillRect/>
          </a:stretch>
        </p:blipFill>
        <p:spPr>
          <a:xfrm>
            <a:off x="4259672" y="93980"/>
            <a:ext cx="840064" cy="871818"/>
          </a:xfrm>
          <a:prstGeom prst="rect">
            <a:avLst/>
          </a:prstGeom>
        </p:spPr>
      </p:pic>
      <p:pic>
        <p:nvPicPr>
          <p:cNvPr id="36" name="Vào http://fb.com/nkpowerskills tải game miễn phí">
            <a:hlinkClick r:id="rId22" action="ppaction://hlinksldjump"/>
          </p:cNvPr>
          <p:cNvPicPr>
            <a:picLocks noChangeAspect="1"/>
          </p:cNvPicPr>
          <p:nvPr/>
        </p:nvPicPr>
        <p:blipFill>
          <a:blip r:embed="rId23" cstate="print">
            <a:clrChange>
              <a:clrFrom>
                <a:srgbClr val="FFAEC9"/>
              </a:clrFrom>
              <a:clrTo>
                <a:srgbClr val="FFAEC9">
                  <a:alpha val="0"/>
                </a:srgbClr>
              </a:clrTo>
            </a:clrChange>
          </a:blip>
          <a:stretch>
            <a:fillRect/>
          </a:stretch>
        </p:blipFill>
        <p:spPr>
          <a:xfrm>
            <a:off x="5106414" y="97749"/>
            <a:ext cx="811195" cy="842951"/>
          </a:xfrm>
          <a:prstGeom prst="rect">
            <a:avLst/>
          </a:prstGeom>
        </p:spPr>
      </p:pic>
      <p:pic>
        <p:nvPicPr>
          <p:cNvPr id="37" name="ĐC SHARE MIỄN PHÍ BỞI NK POWERSKILLS">
            <a:hlinkClick r:id="rId24" action="ppaction://hlinksldjump"/>
          </p:cNvPr>
          <p:cNvPicPr>
            <a:picLocks noChangeAspect="1"/>
          </p:cNvPicPr>
          <p:nvPr/>
        </p:nvPicPr>
        <p:blipFill>
          <a:blip r:embed="rId25" cstate="print">
            <a:clrChange>
              <a:clrFrom>
                <a:srgbClr val="FFAEC9"/>
              </a:clrFrom>
              <a:clrTo>
                <a:srgbClr val="FFAEC9">
                  <a:alpha val="0"/>
                </a:srgbClr>
              </a:clrTo>
            </a:clrChange>
          </a:blip>
          <a:stretch>
            <a:fillRect/>
          </a:stretch>
        </p:blipFill>
        <p:spPr>
          <a:xfrm>
            <a:off x="2599453" y="97749"/>
            <a:ext cx="811195" cy="842951"/>
          </a:xfrm>
          <a:prstGeom prst="rect">
            <a:avLst/>
          </a:prstGeom>
        </p:spPr>
      </p:pic>
      <p:sp>
        <p:nvSpPr>
          <p:cNvPr id="3" name="Rectangle 2">
            <a:hlinkClick r:id="rId26" action="ppaction://hlinksldjump"/>
          </p:cNvPr>
          <p:cNvSpPr/>
          <p:nvPr/>
        </p:nvSpPr>
        <p:spPr>
          <a:xfrm>
            <a:off x="59409" y="6195418"/>
            <a:ext cx="1530605" cy="61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404919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620213" y="387588"/>
            <a:ext cx="12188648" cy="6856114"/>
          </a:xfrm>
          <a:prstGeom prst="rect">
            <a:avLst/>
          </a:prstGeom>
        </p:spPr>
      </p:pic>
      <p:sp>
        <p:nvSpPr>
          <p:cNvPr id="5" name="Rectangle 4"/>
          <p:cNvSpPr/>
          <p:nvPr/>
        </p:nvSpPr>
        <p:spPr>
          <a:xfrm>
            <a:off x="856448" y="237130"/>
            <a:ext cx="10497054" cy="1054342"/>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6671393" y="2747405"/>
            <a:ext cx="4682109" cy="954019"/>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Ung thư phổi, các bệnh về đường hô hấp và tim mạch.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92002" y="4584458"/>
            <a:ext cx="4682109" cy="106132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Các bệnh về đường hô hấp, gan.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2" y="4584457"/>
            <a:ext cx="4682109" cy="1006969"/>
          </a:xfrm>
          <a:prstGeom prst="rect">
            <a:avLst/>
          </a:prstGeom>
          <a:solidFill>
            <a:schemeClr val="accent6">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Các bệnh về đường tiêu hóa, tim mạch.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2003" y="2747405"/>
            <a:ext cx="4682109" cy="954019"/>
          </a:xfrm>
          <a:prstGeom prst="rect">
            <a:avLst/>
          </a:prstGeom>
          <a:solidFill>
            <a:schemeClr val="accent6">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Các bệnh về phổi, tim</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0718" y="2709185"/>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50683" y="448995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0718" y="448661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682" y="2598310"/>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536940" y="2289854"/>
            <a:ext cx="4834663" cy="48999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stretch>
            <a:fillRect/>
          </a:stretch>
        </p:blipFill>
        <p:spPr>
          <a:xfrm>
            <a:off x="2205" y="5724379"/>
            <a:ext cx="2516452" cy="1054082"/>
          </a:xfrm>
          <a:prstGeom prst="rect">
            <a:avLst/>
          </a:prstGeom>
        </p:spPr>
      </p:pic>
      <p:sp>
        <p:nvSpPr>
          <p:cNvPr id="19" name="TextBox 18"/>
          <p:cNvSpPr txBox="1"/>
          <p:nvPr/>
        </p:nvSpPr>
        <p:spPr>
          <a:xfrm>
            <a:off x="2295636" y="237130"/>
            <a:ext cx="8283146" cy="769263"/>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1: Thuốc lá gây ra bệnh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98347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5" name="Picture 14">
            <a:hlinkClick r:id="rId5" action="ppaction://hlinksldjump"/>
          </p:cNvPr>
          <p:cNvPicPr>
            <a:picLocks noChangeAspect="1"/>
          </p:cNvPicPr>
          <p:nvPr/>
        </p:nvPicPr>
        <p:blipFill>
          <a:blip r:embed="rId6" cstate="print"/>
          <a:stretch>
            <a:fillRect/>
          </a:stretch>
        </p:blipFill>
        <p:spPr>
          <a:xfrm>
            <a:off x="-254383" y="5688496"/>
            <a:ext cx="2871718" cy="1214010"/>
          </a:xfrm>
          <a:prstGeom prst="rect">
            <a:avLst/>
          </a:prstGeom>
        </p:spPr>
      </p:pic>
      <p:sp>
        <p:nvSpPr>
          <p:cNvPr id="5" name="Rectangle 4"/>
          <p:cNvSpPr/>
          <p:nvPr/>
        </p:nvSpPr>
        <p:spPr>
          <a:xfrm>
            <a:off x="856448" y="237130"/>
            <a:ext cx="10497054" cy="1272008"/>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916173" y="2891406"/>
            <a:ext cx="4682109" cy="100212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Các bệnh về đường tiêu hóa, tim mạch, thần kinh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8661" y="4849267"/>
            <a:ext cx="4682109" cy="94356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Các bệnh về gan, tim mạch, thần kinh.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849268"/>
            <a:ext cx="4682109" cy="94356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Các bệnh về đường tiêu hóa, phổi, gan.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54395" y="2920709"/>
            <a:ext cx="4682109" cy="103016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Các bệnh về phổi, gan, tim mạch.</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31293" y="283923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248" y="495550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46318" y="484926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244418" y="2872848"/>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930809" y="2062941"/>
            <a:ext cx="4974313" cy="50415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43438" y="451895"/>
            <a:ext cx="9822649" cy="769263"/>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2: Uống rượu, bia gây ra bệnh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44515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2" y="5402497"/>
            <a:ext cx="2352855" cy="1428688"/>
          </a:xfrm>
          <a:prstGeom prst="rect">
            <a:avLst/>
          </a:prstGeom>
        </p:spPr>
      </p:pic>
      <p:sp>
        <p:nvSpPr>
          <p:cNvPr id="15" name="Rectangle 14"/>
          <p:cNvSpPr/>
          <p:nvPr/>
        </p:nvSpPr>
        <p:spPr>
          <a:xfrm>
            <a:off x="856448" y="237130"/>
            <a:ext cx="10497054" cy="1910488"/>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18" name="Rectangle 17"/>
          <p:cNvSpPr/>
          <p:nvPr/>
        </p:nvSpPr>
        <p:spPr>
          <a:xfrm>
            <a:off x="6683978" y="3331202"/>
            <a:ext cx="4682109" cy="93501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Dứt khoát không uống</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8661" y="4901323"/>
            <a:ext cx="4682109" cy="89150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Rủ thêm bạn cùng uống để bố mẹ không mắng.</a:t>
            </a:r>
            <a:endParaRPr lang="en-US" sz="2799" dirty="0">
              <a:solidFill>
                <a:prstClr val="white"/>
              </a:solidFill>
              <a:latin typeface="Calibri" panose="020F0502020204030204"/>
            </a:endParaRPr>
          </a:p>
        </p:txBody>
      </p:sp>
      <p:sp>
        <p:nvSpPr>
          <p:cNvPr id="21" name="Rectangle 20"/>
          <p:cNvSpPr/>
          <p:nvPr/>
        </p:nvSpPr>
        <p:spPr>
          <a:xfrm>
            <a:off x="6671393" y="4901324"/>
            <a:ext cx="4682109" cy="89150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Lưỡng lự, nên uống một chút không nhỉ?</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56448" y="3273270"/>
            <a:ext cx="4682109" cy="992942"/>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Uống một ngụm chắc không sao.</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18087" y="3211808"/>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155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760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6530" y="314135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625498" y="1438464"/>
            <a:ext cx="5580089" cy="56554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19217" y="417352"/>
            <a:ext cx="10170912" cy="1446215"/>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3: Nếu có người mời em uống rượu, bia thì em sẽ làm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2288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57" y="5333044"/>
            <a:ext cx="3299014" cy="1457845"/>
          </a:xfrm>
          <a:prstGeom prst="rect">
            <a:avLst/>
          </a:prstGeom>
        </p:spPr>
      </p:pic>
      <p:sp>
        <p:nvSpPr>
          <p:cNvPr id="5" name="Rectangle 4"/>
          <p:cNvSpPr/>
          <p:nvPr/>
        </p:nvSpPr>
        <p:spPr>
          <a:xfrm>
            <a:off x="856448" y="237129"/>
            <a:ext cx="10497054" cy="186695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763243" y="4784417"/>
            <a:ext cx="4682109" cy="95039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Kiên quyết không dùng thử dù chỉ một lần.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657416" y="3269732"/>
            <a:ext cx="4682109" cy="87773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Bạn dùng được thì mình cũng dùng được</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784417"/>
            <a:ext cx="4682109" cy="100841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Không dám từ chối vì sợ bị uy hiếp.</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6037" y="3269733"/>
            <a:ext cx="4682109" cy="86188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Không biết nên làm gì.</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04194" y="3131810"/>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46595" y="477981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46595" y="3117823"/>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44688" y="478441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717752" y="1863302"/>
            <a:ext cx="5164743" cy="52345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9217" y="417352"/>
            <a:ext cx="10127379" cy="1446215"/>
          </a:xfrm>
          <a:prstGeom prst="rect">
            <a:avLst/>
          </a:prstGeom>
          <a:noFill/>
        </p:spPr>
        <p:txBody>
          <a:bodyPr wrap="square" rtlCol="0">
            <a:spAutoFit/>
          </a:bodyPr>
          <a:lstStyle/>
          <a:p>
            <a:pPr defTabSz="914126"/>
            <a:r>
              <a:rPr lang="en-US" sz="4399">
                <a:solidFill>
                  <a:srgbClr val="C00000"/>
                </a:solidFill>
                <a:latin typeface="Times New Roman" panose="02020603050405020304" pitchFamily="18" charset="0"/>
                <a:cs typeface="Times New Roman" panose="02020603050405020304" pitchFamily="18" charset="0"/>
              </a:rPr>
              <a:t>Câu 4: Nếu có người mời em dùng ma túy, em sẽ làm gì?</a:t>
            </a:r>
            <a:endParaRPr lang="en-US" sz="4399"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86628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stretch>
            <a:fillRect/>
          </a:stretch>
        </p:blipFill>
        <p:spPr>
          <a:xfrm>
            <a:off x="252618" y="1811898"/>
            <a:ext cx="2145665" cy="631190"/>
          </a:xfrm>
          <a:prstGeom prst="rect">
            <a:avLst/>
          </a:prstGeom>
        </p:spPr>
      </p:pic>
      <p:grpSp>
        <p:nvGrpSpPr>
          <p:cNvPr id="4" name="组合 3">
            <a:extLst>
              <a:ext uri="{FF2B5EF4-FFF2-40B4-BE49-F238E27FC236}">
                <a16:creationId xmlns="" xmlns:a16="http://schemas.microsoft.com/office/drawing/2014/main"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6" cstate="print"/>
            <a:stretch>
              <a:fillRect/>
            </a:stretch>
          </p:blipFill>
          <p:spPr>
            <a:xfrm>
              <a:off x="3034030" y="3728085"/>
              <a:ext cx="6123940" cy="6123940"/>
            </a:xfrm>
            <a:prstGeom prst="rect">
              <a:avLst/>
            </a:prstGeom>
          </p:spPr>
        </p:pic>
        <p:pic>
          <p:nvPicPr>
            <p:cNvPr id="11" name="图片 10">
              <a:extLst>
                <a:ext uri="{FF2B5EF4-FFF2-40B4-BE49-F238E27FC236}">
                  <a16:creationId xmlns="" xmlns:a16="http://schemas.microsoft.com/office/drawing/2014/main" id="{1ADA0B05-8FC5-4D05-B2CC-8E49BE49A1C7}"/>
                </a:ext>
              </a:extLst>
            </p:cNvPr>
            <p:cNvPicPr>
              <a:picLocks noChangeAspect="1"/>
            </p:cNvPicPr>
            <p:nvPr/>
          </p:nvPicPr>
          <p:blipFill>
            <a:blip r:embed="rId7" cstate="print"/>
            <a:stretch>
              <a:fillRect/>
            </a:stretch>
          </p:blipFill>
          <p:spPr>
            <a:xfrm flipV="1">
              <a:off x="3452686" y="4344520"/>
              <a:ext cx="5179051" cy="2095500"/>
            </a:xfrm>
            <a:prstGeom prst="rect">
              <a:avLst/>
            </a:prstGeom>
          </p:spPr>
        </p:pic>
      </p:grpSp>
      <p:pic>
        <p:nvPicPr>
          <p:cNvPr id="5" name="图片 4">
            <a:extLst>
              <a:ext uri="{FF2B5EF4-FFF2-40B4-BE49-F238E27FC236}">
                <a16:creationId xmlns="" xmlns:a16="http://schemas.microsoft.com/office/drawing/2014/main" id="{9066B16D-E538-4226-A562-E0E56CBDE1CF}"/>
              </a:ext>
            </a:extLst>
          </p:cNvPr>
          <p:cNvPicPr>
            <a:picLocks noChangeAspect="1"/>
          </p:cNvPicPr>
          <p:nvPr/>
        </p:nvPicPr>
        <p:blipFill>
          <a:blip r:embed="rId8" cstate="print"/>
          <a:stretch>
            <a:fillRect/>
          </a:stretch>
        </p:blipFill>
        <p:spPr>
          <a:xfrm rot="749549">
            <a:off x="2280052" y="4894991"/>
            <a:ext cx="1326747" cy="1677257"/>
          </a:xfrm>
          <a:prstGeom prst="rect">
            <a:avLst/>
          </a:prstGeom>
        </p:spPr>
      </p:pic>
      <p:pic>
        <p:nvPicPr>
          <p:cNvPr id="6" name="图片 5">
            <a:extLst>
              <a:ext uri="{FF2B5EF4-FFF2-40B4-BE49-F238E27FC236}">
                <a16:creationId xmlns="" xmlns:a16="http://schemas.microsoft.com/office/drawing/2014/main" id="{114059E7-31F2-4F25-B1B1-31CA3F1FE15F}"/>
              </a:ext>
            </a:extLst>
          </p:cNvPr>
          <p:cNvPicPr>
            <a:picLocks noChangeAspect="1"/>
          </p:cNvPicPr>
          <p:nvPr/>
        </p:nvPicPr>
        <p:blipFill>
          <a:blip r:embed="rId9" cstate="print"/>
          <a:stretch>
            <a:fillRect/>
          </a:stretch>
        </p:blipFill>
        <p:spPr>
          <a:xfrm>
            <a:off x="3048681" y="2882900"/>
            <a:ext cx="2767238" cy="2387600"/>
          </a:xfrm>
          <a:prstGeom prst="rect">
            <a:avLst/>
          </a:prstGeom>
        </p:spPr>
      </p:pic>
      <p:pic>
        <p:nvPicPr>
          <p:cNvPr id="8" name="图片 7">
            <a:extLst>
              <a:ext uri="{FF2B5EF4-FFF2-40B4-BE49-F238E27FC236}">
                <a16:creationId xmlns="" xmlns:a16="http://schemas.microsoft.com/office/drawing/2014/main" id="{B86FAB74-ABB5-4080-9861-F2788AD9511A}"/>
              </a:ext>
            </a:extLst>
          </p:cNvPr>
          <p:cNvPicPr>
            <a:picLocks noChangeAspect="1"/>
          </p:cNvPicPr>
          <p:nvPr/>
        </p:nvPicPr>
        <p:blipFill>
          <a:blip r:embed="rId10" cstate="print"/>
          <a:stretch>
            <a:fillRect/>
          </a:stretch>
        </p:blipFill>
        <p:spPr>
          <a:xfrm rot="344586">
            <a:off x="7087005" y="2692400"/>
            <a:ext cx="1385735" cy="1663700"/>
          </a:xfrm>
          <a:prstGeom prst="rect">
            <a:avLst/>
          </a:prstGeom>
        </p:spPr>
      </p:pic>
      <p:pic>
        <p:nvPicPr>
          <p:cNvPr id="7" name="图片 6">
            <a:extLst>
              <a:ext uri="{FF2B5EF4-FFF2-40B4-BE49-F238E27FC236}">
                <a16:creationId xmlns="" xmlns:a16="http://schemas.microsoft.com/office/drawing/2014/main" id="{F6D9A5C2-3D35-47F3-BA94-E8056BF397C1}"/>
              </a:ext>
            </a:extLst>
          </p:cNvPr>
          <p:cNvPicPr>
            <a:picLocks noChangeAspect="1"/>
          </p:cNvPicPr>
          <p:nvPr/>
        </p:nvPicPr>
        <p:blipFill>
          <a:blip r:embed="rId11" cstate="print"/>
          <a:stretch>
            <a:fillRect/>
          </a:stretch>
        </p:blipFill>
        <p:spPr>
          <a:xfrm>
            <a:off x="5601187" y="2390938"/>
            <a:ext cx="1662881" cy="1781012"/>
          </a:xfrm>
          <a:prstGeom prst="rect">
            <a:avLst/>
          </a:prstGeom>
        </p:spPr>
      </p:pic>
      <p:pic>
        <p:nvPicPr>
          <p:cNvPr id="9" name="图片 8">
            <a:extLst>
              <a:ext uri="{FF2B5EF4-FFF2-40B4-BE49-F238E27FC236}">
                <a16:creationId xmlns="" xmlns:a16="http://schemas.microsoft.com/office/drawing/2014/main" id="{5B83879B-21D4-470E-8374-35AB657B19F8}"/>
              </a:ext>
            </a:extLst>
          </p:cNvPr>
          <p:cNvPicPr>
            <a:picLocks noChangeAspect="1"/>
          </p:cNvPicPr>
          <p:nvPr/>
        </p:nvPicPr>
        <p:blipFill>
          <a:blip r:embed="rId12" cstate="print"/>
          <a:stretch>
            <a:fillRect/>
          </a:stretch>
        </p:blipFill>
        <p:spPr>
          <a:xfrm>
            <a:off x="8484030" y="4419600"/>
            <a:ext cx="2005613" cy="2006600"/>
          </a:xfrm>
          <a:prstGeom prst="rect">
            <a:avLst/>
          </a:prstGeom>
        </p:spPr>
      </p:pic>
      <p:pic>
        <p:nvPicPr>
          <p:cNvPr id="10" name="图片 9">
            <a:extLst>
              <a:ext uri="{FF2B5EF4-FFF2-40B4-BE49-F238E27FC236}">
                <a16:creationId xmlns="" xmlns:a16="http://schemas.microsoft.com/office/drawing/2014/main" id="{4246F8FD-1452-4A0A-8F31-81C60278B98D}"/>
              </a:ext>
            </a:extLst>
          </p:cNvPr>
          <p:cNvPicPr>
            <a:picLocks noChangeAspect="1"/>
          </p:cNvPicPr>
          <p:nvPr/>
        </p:nvPicPr>
        <p:blipFill>
          <a:blip r:embed="rId13" cstate="print"/>
          <a:stretch>
            <a:fillRect/>
          </a:stretch>
        </p:blipFill>
        <p:spPr>
          <a:xfrm rot="19795380">
            <a:off x="7861607" y="3968750"/>
            <a:ext cx="1243988" cy="876300"/>
          </a:xfrm>
          <a:prstGeom prst="rect">
            <a:avLst/>
          </a:prstGeom>
        </p:spPr>
      </p:pic>
      <p:pic>
        <p:nvPicPr>
          <p:cNvPr id="12" name="图片 11">
            <a:extLst>
              <a:ext uri="{FF2B5EF4-FFF2-40B4-BE49-F238E27FC236}">
                <a16:creationId xmlns="" xmlns:a16="http://schemas.microsoft.com/office/drawing/2014/main" id="{39D00734-06E6-4F4D-A4B0-928D88E34DEF}"/>
              </a:ext>
            </a:extLst>
          </p:cNvPr>
          <p:cNvPicPr>
            <a:picLocks noChangeAspect="1"/>
          </p:cNvPicPr>
          <p:nvPr/>
        </p:nvPicPr>
        <p:blipFill>
          <a:blip r:embed="rId14" cstate="print"/>
          <a:stretch>
            <a:fillRect/>
          </a:stretch>
        </p:blipFill>
        <p:spPr>
          <a:xfrm>
            <a:off x="10290634" y="547221"/>
            <a:ext cx="1277451" cy="1160556"/>
          </a:xfrm>
          <a:prstGeom prst="rect">
            <a:avLst/>
          </a:prstGeom>
        </p:spPr>
      </p:pic>
      <p:grpSp>
        <p:nvGrpSpPr>
          <p:cNvPr id="16" name="组合 52">
            <a:extLst>
              <a:ext uri="{FF2B5EF4-FFF2-40B4-BE49-F238E27FC236}">
                <a16:creationId xmlns="" xmlns:a16="http://schemas.microsoft.com/office/drawing/2014/main" id="{0F023D22-58DB-4D10-99D4-BCE0840BC5FD}"/>
              </a:ext>
            </a:extLst>
          </p:cNvPr>
          <p:cNvGrpSpPr/>
          <p:nvPr/>
        </p:nvGrpSpPr>
        <p:grpSpPr>
          <a:xfrm>
            <a:off x="1561988" y="368392"/>
            <a:ext cx="9490053" cy="1905171"/>
            <a:chOff x="1321010" y="2365604"/>
            <a:chExt cx="9490053" cy="1905171"/>
          </a:xfrm>
        </p:grpSpPr>
        <p:sp>
          <p:nvSpPr>
            <p:cNvPr id="17" name="18">
              <a:extLst>
                <a:ext uri="{FF2B5EF4-FFF2-40B4-BE49-F238E27FC236}">
                  <a16:creationId xmlns="" xmlns:a16="http://schemas.microsoft.com/office/drawing/2014/main" id="{BAFFFA25-0C04-4962-9F67-2BBBDEDA7C9B}"/>
                </a:ext>
              </a:extLst>
            </p:cNvPr>
            <p:cNvSpPr>
              <a:spLocks noChangeArrowheads="1"/>
            </p:cNvSpPr>
            <p:nvPr>
              <p:custDataLst>
                <p:tags r:id="rId1"/>
              </p:custDataLst>
            </p:nvPr>
          </p:nvSpPr>
          <p:spPr bwMode="auto">
            <a:xfrm>
              <a:off x="1321010" y="3347445"/>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a:solidFill>
                    <a:srgbClr val="D45233"/>
                  </a:solidFill>
                  <a:latin typeface="UTM American Sans" panose="02040603050506020204" pitchFamily="18" charset="0"/>
                  <a:ea typeface="微软雅黑" panose="020B0503020204020204" pitchFamily="34" charset="-122"/>
                  <a:cs typeface="宋体" pitchFamily="2" charset="-122"/>
                </a:rPr>
                <a:t>DÙNG THUỐC AN TOÀN</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18" name="18">
              <a:extLst>
                <a:ext uri="{FF2B5EF4-FFF2-40B4-BE49-F238E27FC236}">
                  <a16:creationId xmlns="" xmlns:a16="http://schemas.microsoft.com/office/drawing/2014/main" id="{1B453604-B13E-4653-9375-C4EAE46B7B9A}"/>
                </a:ext>
              </a:extLst>
            </p:cNvPr>
            <p:cNvSpPr>
              <a:spLocks noChangeArrowheads="1"/>
            </p:cNvSpPr>
            <p:nvPr>
              <p:custDataLst>
                <p:tags r:id="rId2"/>
              </p:custDataLst>
            </p:nvPr>
          </p:nvSpPr>
          <p:spPr bwMode="auto">
            <a:xfrm>
              <a:off x="3093676" y="2365604"/>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b="1" dirty="0" err="1" smtClean="0">
                  <a:solidFill>
                    <a:srgbClr val="99BC3E"/>
                  </a:solidFill>
                  <a:latin typeface="微软雅黑" panose="020B0503020204020204" pitchFamily="34" charset="-122"/>
                  <a:ea typeface="微软雅黑" panose="020B0503020204020204" pitchFamily="34" charset="-122"/>
                  <a:cs typeface="宋体" pitchFamily="2" charset="-122"/>
                </a:rPr>
                <a:t>Khoa</a:t>
              </a:r>
              <a:r>
                <a:rPr lang="en-US" altLang="zh-CN" sz="5400" b="1" dirty="0" smtClean="0">
                  <a:solidFill>
                    <a:srgbClr val="99BC3E"/>
                  </a:solidFill>
                  <a:latin typeface="微软雅黑" panose="020B0503020204020204" pitchFamily="34" charset="-122"/>
                  <a:ea typeface="微软雅黑" panose="020B0503020204020204" pitchFamily="34" charset="-122"/>
                  <a:cs typeface="宋体" pitchFamily="2" charset="-122"/>
                </a:rPr>
                <a:t> </a:t>
              </a:r>
              <a:r>
                <a:rPr lang="en-US" altLang="zh-CN" sz="5400" b="1" dirty="0" err="1" smtClean="0">
                  <a:solidFill>
                    <a:srgbClr val="99BC3E"/>
                  </a:solidFill>
                  <a:latin typeface="微软雅黑" panose="020B0503020204020204" pitchFamily="34" charset="-122"/>
                  <a:ea typeface="微软雅黑" panose="020B0503020204020204" pitchFamily="34" charset="-122"/>
                  <a:cs typeface="宋体" pitchFamily="2" charset="-122"/>
                </a:rPr>
                <a:t>học</a:t>
              </a:r>
              <a:endParaRPr lang="en-US" altLang="zh-CN" sz="5400" b="1"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417967496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14:presetBounceEnd="46667">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14:bounceEnd="46667">
                                          <p:cBhvr additive="base">
                                            <p:cTn id="64" dur="750" fill="hold"/>
                                            <p:tgtEl>
                                              <p:spTgt spid="16"/>
                                            </p:tgtEl>
                                            <p:attrNameLst>
                                              <p:attrName>ppt_x</p:attrName>
                                            </p:attrNameLst>
                                          </p:cBhvr>
                                          <p:tavLst>
                                            <p:tav tm="0">
                                              <p:val>
                                                <p:strVal val="#ppt_x"/>
                                              </p:val>
                                            </p:tav>
                                            <p:tav tm="100000">
                                              <p:val>
                                                <p:strVal val="#ppt_x"/>
                                              </p:val>
                                            </p:tav>
                                          </p:tavLst>
                                        </p:anim>
                                        <p:anim calcmode="lin" valueType="num" p14:bounceEnd="46667">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750" fill="hold"/>
                                            <p:tgtEl>
                                              <p:spTgt spid="16"/>
                                            </p:tgtEl>
                                            <p:attrNameLst>
                                              <p:attrName>ppt_x</p:attrName>
                                            </p:attrNameLst>
                                          </p:cBhvr>
                                          <p:tavLst>
                                            <p:tav tm="0">
                                              <p:val>
                                                <p:strVal val="#ppt_x"/>
                                              </p:val>
                                            </p:tav>
                                            <p:tav tm="100000">
                                              <p:val>
                                                <p:strVal val="#ppt_x"/>
                                              </p:val>
                                            </p:tav>
                                          </p:tavLst>
                                        </p:anim>
                                        <p:anim calcmode="lin" valueType="num">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9E6FD62-787B-4986-810C-8388A1C5F770}"/>
              </a:ext>
            </a:extLst>
          </p:cNvPr>
          <p:cNvPicPr>
            <a:picLocks noChangeAspect="1"/>
          </p:cNvPicPr>
          <p:nvPr/>
        </p:nvPicPr>
        <p:blipFill>
          <a:blip r:embed="rId3" cstate="print"/>
          <a:stretch>
            <a:fillRect/>
          </a:stretch>
        </p:blipFill>
        <p:spPr>
          <a:xfrm>
            <a:off x="4635070" y="724174"/>
            <a:ext cx="623425" cy="840452"/>
          </a:xfrm>
          <a:prstGeom prst="rect">
            <a:avLst/>
          </a:prstGeom>
        </p:spPr>
      </p:pic>
      <p:pic>
        <p:nvPicPr>
          <p:cNvPr id="5" name="图片 4">
            <a:extLst>
              <a:ext uri="{FF2B5EF4-FFF2-40B4-BE49-F238E27FC236}">
                <a16:creationId xmlns="" xmlns:a16="http://schemas.microsoft.com/office/drawing/2014/main" id="{1CED9D4A-A95C-42FD-9CB0-CBEF4168EE60}"/>
              </a:ext>
            </a:extLst>
          </p:cNvPr>
          <p:cNvPicPr>
            <a:picLocks noChangeAspect="1"/>
          </p:cNvPicPr>
          <p:nvPr/>
        </p:nvPicPr>
        <p:blipFill>
          <a:blip r:embed="rId4" cstate="print"/>
          <a:stretch>
            <a:fillRect/>
          </a:stretch>
        </p:blipFill>
        <p:spPr>
          <a:xfrm>
            <a:off x="477169" y="2190148"/>
            <a:ext cx="4129437" cy="2551230"/>
          </a:xfrm>
          <a:prstGeom prst="rect">
            <a:avLst/>
          </a:prstGeom>
        </p:spPr>
      </p:pic>
      <p:pic>
        <p:nvPicPr>
          <p:cNvPr id="6" name="图片 5">
            <a:extLst>
              <a:ext uri="{FF2B5EF4-FFF2-40B4-BE49-F238E27FC236}">
                <a16:creationId xmlns="" xmlns:a16="http://schemas.microsoft.com/office/drawing/2014/main" id="{1D1FE4AF-70F9-4458-8352-5F56778B7C82}"/>
              </a:ext>
            </a:extLst>
          </p:cNvPr>
          <p:cNvPicPr>
            <a:picLocks noChangeAspect="1"/>
          </p:cNvPicPr>
          <p:nvPr/>
        </p:nvPicPr>
        <p:blipFill>
          <a:blip r:embed="rId5" cstate="print"/>
          <a:stretch>
            <a:fillRect/>
          </a:stretch>
        </p:blipFill>
        <p:spPr>
          <a:xfrm>
            <a:off x="4638488" y="2307288"/>
            <a:ext cx="446368" cy="898621"/>
          </a:xfrm>
          <a:prstGeom prst="rect">
            <a:avLst/>
          </a:prstGeom>
        </p:spPr>
      </p:pic>
      <p:pic>
        <p:nvPicPr>
          <p:cNvPr id="7" name="图片 6">
            <a:extLst>
              <a:ext uri="{FF2B5EF4-FFF2-40B4-BE49-F238E27FC236}">
                <a16:creationId xmlns="" xmlns:a16="http://schemas.microsoft.com/office/drawing/2014/main" id="{B8467A28-4E7A-40B1-ACF4-90AC42586B9D}"/>
              </a:ext>
            </a:extLst>
          </p:cNvPr>
          <p:cNvPicPr>
            <a:picLocks noChangeAspect="1"/>
          </p:cNvPicPr>
          <p:nvPr/>
        </p:nvPicPr>
        <p:blipFill>
          <a:blip r:embed="rId6" cstate="print"/>
          <a:stretch>
            <a:fillRect/>
          </a:stretch>
        </p:blipFill>
        <p:spPr>
          <a:xfrm>
            <a:off x="4730625" y="3554571"/>
            <a:ext cx="561280" cy="1074516"/>
          </a:xfrm>
          <a:prstGeom prst="rect">
            <a:avLst/>
          </a:prstGeom>
        </p:spPr>
      </p:pic>
      <p:sp>
        <p:nvSpPr>
          <p:cNvPr id="9" name="文本框 8">
            <a:extLst>
              <a:ext uri="{FF2B5EF4-FFF2-40B4-BE49-F238E27FC236}">
                <a16:creationId xmlns="" xmlns:a16="http://schemas.microsoft.com/office/drawing/2014/main" id="{2CB5E3C7-B46E-4E8C-861D-F09495B2A331}"/>
              </a:ext>
            </a:extLst>
          </p:cNvPr>
          <p:cNvSpPr txBox="1"/>
          <p:nvPr/>
        </p:nvSpPr>
        <p:spPr>
          <a:xfrm>
            <a:off x="5291905" y="882790"/>
            <a:ext cx="6282656" cy="523220"/>
          </a:xfrm>
          <a:prstGeom prst="rect">
            <a:avLst/>
          </a:prstGeom>
          <a:noFill/>
        </p:spPr>
        <p:txBody>
          <a:bodyPr wrap="square" rtlCol="0">
            <a:spAutoFit/>
          </a:bodyPr>
          <a:lstStyle/>
          <a:p>
            <a:pPr algn="ctr"/>
            <a:r>
              <a:rPr lang="en-US" altLang="en-US" sz="2800" b="1">
                <a:solidFill>
                  <a:schemeClr val="accent6">
                    <a:lumMod val="50000"/>
                  </a:schemeClr>
                </a:solidFill>
                <a:latin typeface="Times New Roman" panose="02020603050405020304" pitchFamily="18" charset="0"/>
              </a:rPr>
              <a:t>Xác định được khi nào nên dùng thuốc.</a:t>
            </a:r>
            <a:endParaRPr lang="zh-CN" altLang="en-US" sz="28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 xmlns:a16="http://schemas.microsoft.com/office/drawing/2014/main" id="{8639FA30-B45C-49CE-997D-737619003D8E}"/>
              </a:ext>
            </a:extLst>
          </p:cNvPr>
          <p:cNvSpPr txBox="1"/>
          <p:nvPr/>
        </p:nvSpPr>
        <p:spPr>
          <a:xfrm>
            <a:off x="5258495" y="1831666"/>
            <a:ext cx="6733032" cy="1384995"/>
          </a:xfrm>
          <a:prstGeom prst="rect">
            <a:avLst/>
          </a:prstGeom>
          <a:noFill/>
        </p:spPr>
        <p:txBody>
          <a:bodyPr wrap="square" rtlCol="0">
            <a:spAutoFit/>
          </a:bodyPr>
          <a:lstStyle/>
          <a:p>
            <a:r>
              <a:rPr lang="en-US" altLang="en-US" sz="2800" b="1">
                <a:solidFill>
                  <a:schemeClr val="accent6">
                    <a:lumMod val="50000"/>
                  </a:schemeClr>
                </a:solidFill>
                <a:latin typeface="Times New Roman" panose="02020603050405020304" pitchFamily="18" charset="0"/>
              </a:rPr>
              <a:t>Biết những điểm cần chú ý khi phải dùng thuốc và </a:t>
            </a:r>
            <a:r>
              <a:rPr lang="en-US" sz="2800" b="1">
                <a:solidFill>
                  <a:schemeClr val="accent6">
                    <a:lumMod val="50000"/>
                  </a:schemeClr>
                </a:solidFill>
                <a:latin typeface="Times New Roman" panose="02020603050405020304" pitchFamily="18" charset="0"/>
                <a:cs typeface="Times New Roman" panose="02020603050405020304" pitchFamily="18" charset="0"/>
              </a:rPr>
              <a:t>tác hại của việc dùng thuốc không đúng cách, không đúng liều lượng </a:t>
            </a:r>
            <a:endParaRPr lang="zh-CN" altLang="en-US" sz="28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 xmlns:a16="http://schemas.microsoft.com/office/drawing/2014/main" id="{4B5D67E2-4262-4294-9882-B83DF22EC7ED}"/>
              </a:ext>
            </a:extLst>
          </p:cNvPr>
          <p:cNvSpPr txBox="1"/>
          <p:nvPr/>
        </p:nvSpPr>
        <p:spPr>
          <a:xfrm>
            <a:off x="5291905" y="3531723"/>
            <a:ext cx="6733032" cy="954107"/>
          </a:xfrm>
          <a:prstGeom prst="rect">
            <a:avLst/>
          </a:prstGeom>
          <a:noFill/>
        </p:spPr>
        <p:txBody>
          <a:bodyPr wrap="square" rtlCol="0">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28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3" name="图片 5">
            <a:extLst>
              <a:ext uri="{FF2B5EF4-FFF2-40B4-BE49-F238E27FC236}">
                <a16:creationId xmlns="" xmlns:a16="http://schemas.microsoft.com/office/drawing/2014/main" id="{363256B6-55DD-4722-8EE2-5B47C7C7DB16}"/>
              </a:ext>
            </a:extLst>
          </p:cNvPr>
          <p:cNvPicPr>
            <a:picLocks noChangeAspect="1"/>
          </p:cNvPicPr>
          <p:nvPr/>
        </p:nvPicPr>
        <p:blipFill>
          <a:blip r:embed="rId7" cstate="print"/>
          <a:stretch>
            <a:fillRect/>
          </a:stretch>
        </p:blipFill>
        <p:spPr>
          <a:xfrm>
            <a:off x="9689463" y="5570806"/>
            <a:ext cx="2469006" cy="1287194"/>
          </a:xfrm>
          <a:prstGeom prst="rect">
            <a:avLst/>
          </a:prstGeom>
        </p:spPr>
      </p:pic>
      <p:pic>
        <p:nvPicPr>
          <p:cNvPr id="14" name="图片 6">
            <a:extLst>
              <a:ext uri="{FF2B5EF4-FFF2-40B4-BE49-F238E27FC236}">
                <a16:creationId xmlns="" xmlns:a16="http://schemas.microsoft.com/office/drawing/2014/main" id="{FC0263BB-9412-4E3B-9526-F57D3D4AE0D5}"/>
              </a:ext>
            </a:extLst>
          </p:cNvPr>
          <p:cNvPicPr>
            <a:picLocks noChangeAspect="1"/>
          </p:cNvPicPr>
          <p:nvPr/>
        </p:nvPicPr>
        <p:blipFill>
          <a:blip r:embed="rId8" cstate="print"/>
          <a:stretch>
            <a:fillRect/>
          </a:stretch>
        </p:blipFill>
        <p:spPr>
          <a:xfrm>
            <a:off x="308357" y="152371"/>
            <a:ext cx="1239088" cy="1125703"/>
          </a:xfrm>
          <a:prstGeom prst="rect">
            <a:avLst/>
          </a:prstGeom>
        </p:spPr>
      </p:pic>
      <p:pic>
        <p:nvPicPr>
          <p:cNvPr id="15" name="图片 35">
            <a:extLst>
              <a:ext uri="{FF2B5EF4-FFF2-40B4-BE49-F238E27FC236}">
                <a16:creationId xmlns="" xmlns:a16="http://schemas.microsoft.com/office/drawing/2014/main" id="{7A40FBA4-BDF8-442F-BB3E-EF5DE45AE7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620"/>
          <a:stretch/>
        </p:blipFill>
        <p:spPr>
          <a:xfrm>
            <a:off x="0" y="4938154"/>
            <a:ext cx="12192000" cy="1945556"/>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250" fill="hold"/>
                                        <p:tgtEl>
                                          <p:spTgt spid="14"/>
                                        </p:tgtEl>
                                        <p:attrNameLst>
                                          <p:attrName>ppt_x</p:attrName>
                                        </p:attrNameLst>
                                      </p:cBhvr>
                                      <p:tavLst>
                                        <p:tav tm="0">
                                          <p:val>
                                            <p:strVal val="1+#ppt_w/2"/>
                                          </p:val>
                                        </p:tav>
                                        <p:tav tm="100000">
                                          <p:val>
                                            <p:strVal val="#ppt_x"/>
                                          </p:val>
                                        </p:tav>
                                      </p:tavLst>
                                    </p:anim>
                                    <p:anim calcmode="lin" valueType="num">
                                      <p:cBhvr additive="base">
                                        <p:cTn id="49" dur="1250" fill="hold"/>
                                        <p:tgtEl>
                                          <p:spTgt spid="14"/>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通风幼儿医疗天多彩儿童医院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TotalTime>
  <Words>1357</Words>
  <Application>Microsoft Office PowerPoint</Application>
  <PresentationFormat>Custom</PresentationFormat>
  <Paragraphs>131</Paragraphs>
  <Slides>29</Slides>
  <Notes>16</Notes>
  <HiddenSlides>0</HiddenSlides>
  <MMClips>2</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主题</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通风幼儿医疗天多彩儿童医院PPT模板</dc:title>
  <dc:creator>Administrator</dc:creator>
  <cp:lastModifiedBy>Administrator</cp:lastModifiedBy>
  <cp:revision>83</cp:revision>
  <dcterms:created xsi:type="dcterms:W3CDTF">2017-07-17T06:34:17Z</dcterms:created>
  <dcterms:modified xsi:type="dcterms:W3CDTF">2022-10-01T13:18:13Z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